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4062" r:id="rId5"/>
    <p:sldMasterId id="2147485909" r:id="rId6"/>
    <p:sldMasterId id="2147485897" r:id="rId7"/>
  </p:sldMasterIdLst>
  <p:notesMasterIdLst>
    <p:notesMasterId r:id="rId60"/>
  </p:notesMasterIdLst>
  <p:sldIdLst>
    <p:sldId id="262" r:id="rId8"/>
    <p:sldId id="498" r:id="rId9"/>
    <p:sldId id="256" r:id="rId10"/>
    <p:sldId id="499" r:id="rId11"/>
    <p:sldId id="310" r:id="rId12"/>
    <p:sldId id="544" r:id="rId13"/>
    <p:sldId id="493" r:id="rId14"/>
    <p:sldId id="500" r:id="rId15"/>
    <p:sldId id="492" r:id="rId16"/>
    <p:sldId id="305" r:id="rId17"/>
    <p:sldId id="523" r:id="rId18"/>
    <p:sldId id="553" r:id="rId19"/>
    <p:sldId id="291" r:id="rId20"/>
    <p:sldId id="494" r:id="rId21"/>
    <p:sldId id="495" r:id="rId22"/>
    <p:sldId id="497" r:id="rId23"/>
    <p:sldId id="501" r:id="rId24"/>
    <p:sldId id="524" r:id="rId25"/>
    <p:sldId id="502" r:id="rId26"/>
    <p:sldId id="506" r:id="rId27"/>
    <p:sldId id="504" r:id="rId28"/>
    <p:sldId id="307" r:id="rId29"/>
    <p:sldId id="525" r:id="rId30"/>
    <p:sldId id="526" r:id="rId31"/>
    <p:sldId id="507" r:id="rId32"/>
    <p:sldId id="508" r:id="rId33"/>
    <p:sldId id="528" r:id="rId34"/>
    <p:sldId id="509" r:id="rId35"/>
    <p:sldId id="512" r:id="rId36"/>
    <p:sldId id="510" r:id="rId37"/>
    <p:sldId id="514" r:id="rId38"/>
    <p:sldId id="515" r:id="rId39"/>
    <p:sldId id="529" r:id="rId40"/>
    <p:sldId id="545" r:id="rId41"/>
    <p:sldId id="546" r:id="rId42"/>
    <p:sldId id="547" r:id="rId43"/>
    <p:sldId id="549" r:id="rId44"/>
    <p:sldId id="533" r:id="rId45"/>
    <p:sldId id="513" r:id="rId46"/>
    <p:sldId id="554" r:id="rId47"/>
    <p:sldId id="537" r:id="rId48"/>
    <p:sldId id="538" r:id="rId49"/>
    <p:sldId id="306" r:id="rId50"/>
    <p:sldId id="530" r:id="rId51"/>
    <p:sldId id="531" r:id="rId52"/>
    <p:sldId id="552" r:id="rId53"/>
    <p:sldId id="521" r:id="rId54"/>
    <p:sldId id="550" r:id="rId55"/>
    <p:sldId id="551" r:id="rId56"/>
    <p:sldId id="542" r:id="rId57"/>
    <p:sldId id="516" r:id="rId58"/>
    <p:sldId id="541" r:id="rId59"/>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pos="2880">
          <p15:clr>
            <a:srgbClr val="A4A3A4"/>
          </p15:clr>
        </p15:guide>
        <p15:guide id="2" pos="108">
          <p15:clr>
            <a:srgbClr val="A4A3A4"/>
          </p15:clr>
        </p15:guide>
        <p15:guide id="3" pos="5670">
          <p15:clr>
            <a:srgbClr val="A4A3A4"/>
          </p15:clr>
        </p15:guide>
        <p15:guide id="4" orient="horz" pos="4200">
          <p15:clr>
            <a:srgbClr val="A4A3A4"/>
          </p15:clr>
        </p15:guide>
        <p15:guide id="5" pos="1530">
          <p15:clr>
            <a:srgbClr val="A4A3A4"/>
          </p15:clr>
        </p15:guide>
        <p15:guide id="6" pos="2826">
          <p15:clr>
            <a:srgbClr val="A4A3A4"/>
          </p15:clr>
        </p15:guide>
        <p15:guide id="7" pos="2934">
          <p15:clr>
            <a:srgbClr val="A4A3A4"/>
          </p15:clr>
        </p15:guide>
        <p15:guide id="8" pos="4230">
          <p15:clr>
            <a:srgbClr val="A4A3A4"/>
          </p15:clr>
        </p15:guide>
        <p15:guide id="9" orient="horz" pos="1200">
          <p15:clr>
            <a:srgbClr val="A4A3A4"/>
          </p15:clr>
        </p15:guide>
        <p15:guide id="10" orient="horz" pos="4128">
          <p15:clr>
            <a:srgbClr val="A4A3A4"/>
          </p15:clr>
        </p15:guide>
        <p15:guide id="11" orient="horz" pos="2760">
          <p15:clr>
            <a:srgbClr val="A4A3A4"/>
          </p15:clr>
        </p15:guide>
        <p15:guide id="12" orient="horz" pos="408">
          <p15:clr>
            <a:srgbClr val="A4A3A4"/>
          </p15:clr>
        </p15:guide>
        <p15:guide id="13" pos="27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FEBE2E-7C78-4F96-ABE5-CB92294BF1C0}" v="6" dt="2026-03-11T00:50:18.762"/>
    <p1510:client id="{8AE2A046-59E0-4B65-A95C-B7B2CB290061}" v="578" dt="2026-03-11T18:31:45.664"/>
    <p1510:client id="{C71E99C7-B496-432E-9BC6-2100265740DF}" v="127" dt="2026-03-11T17:47:15.235"/>
    <p1510:client id="{E07FEFF3-7833-4B3E-B9CC-82E00036821B}" v="8708" dt="2026-03-11T18:56:24.4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2880"/>
        <p:guide pos="108"/>
        <p:guide pos="5670"/>
        <p:guide orient="horz" pos="4200"/>
        <p:guide pos="1530"/>
        <p:guide pos="2826"/>
        <p:guide pos="2934"/>
        <p:guide pos="4230"/>
        <p:guide orient="horz" pos="1200"/>
        <p:guide orient="horz" pos="4128"/>
        <p:guide orient="horz" pos="2760"/>
        <p:guide orient="horz" pos="408"/>
        <p:guide pos="270"/>
      </p:guideLst>
    </p:cSldViewPr>
  </p:slideViewPr>
  <p:notesViewPr>
    <p:cSldViewPr snapToGrid="0">
      <p:cViewPr>
        <p:scale>
          <a:sx n="1" d="2"/>
          <a:sy n="1" d="2"/>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microsoft.com/office/2015/10/relationships/revisionInfo" Target="revisionInfo.xml"/><Relationship Id="rId5" Type="http://schemas.openxmlformats.org/officeDocument/2006/relationships/slideMaster" Target="slideMasters/slideMaster1.xml"/><Relationship Id="rId61" Type="http://schemas.openxmlformats.org/officeDocument/2006/relationships/presProps" Target="pres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u Bergman" userId="1ed32af2-45c0-412c-bfbc-09b450486f02" providerId="ADAL" clId="{65F51F3B-4877-4A35-8CEF-1BB833AEAF32}"/>
    <pc:docChg chg="custSel addSld delSld modSld sldOrd">
      <pc:chgData name="Dru Bergman" userId="1ed32af2-45c0-412c-bfbc-09b450486f02" providerId="ADAL" clId="{65F51F3B-4877-4A35-8CEF-1BB833AEAF32}" dt="2026-03-11T18:31:45.664" v="1039" actId="6549"/>
      <pc:docMkLst>
        <pc:docMk/>
      </pc:docMkLst>
      <pc:sldChg chg="modSp mod">
        <pc:chgData name="Dru Bergman" userId="1ed32af2-45c0-412c-bfbc-09b450486f02" providerId="ADAL" clId="{65F51F3B-4877-4A35-8CEF-1BB833AEAF32}" dt="2026-03-11T17:44:06.347" v="466" actId="1036"/>
        <pc:sldMkLst>
          <pc:docMk/>
          <pc:sldMk cId="4093490009" sldId="306"/>
        </pc:sldMkLst>
        <pc:graphicFrameChg chg="mod">
          <ac:chgData name="Dru Bergman" userId="1ed32af2-45c0-412c-bfbc-09b450486f02" providerId="ADAL" clId="{65F51F3B-4877-4A35-8CEF-1BB833AEAF32}" dt="2026-03-11T17:44:06.347" v="466" actId="1036"/>
          <ac:graphicFrameMkLst>
            <pc:docMk/>
            <pc:sldMk cId="4093490009" sldId="306"/>
            <ac:graphicFrameMk id="7" creationId="{FF7A2817-110D-4F8C-DE77-368EC1BC7326}"/>
          </ac:graphicFrameMkLst>
        </pc:graphicFrameChg>
      </pc:sldChg>
      <pc:sldChg chg="modSp mod">
        <pc:chgData name="Dru Bergman" userId="1ed32af2-45c0-412c-bfbc-09b450486f02" providerId="ADAL" clId="{65F51F3B-4877-4A35-8CEF-1BB833AEAF32}" dt="2026-03-11T02:40:38.087" v="464" actId="207"/>
        <pc:sldMkLst>
          <pc:docMk/>
          <pc:sldMk cId="4041119849" sldId="310"/>
        </pc:sldMkLst>
        <pc:spChg chg="mod">
          <ac:chgData name="Dru Bergman" userId="1ed32af2-45c0-412c-bfbc-09b450486f02" providerId="ADAL" clId="{65F51F3B-4877-4A35-8CEF-1BB833AEAF32}" dt="2026-03-11T02:40:38.087" v="464" actId="207"/>
          <ac:spMkLst>
            <pc:docMk/>
            <pc:sldMk cId="4041119849" sldId="310"/>
            <ac:spMk id="3" creationId="{9B848987-ADD2-6B32-6C96-0363CD93BA3B}"/>
          </ac:spMkLst>
        </pc:spChg>
      </pc:sldChg>
      <pc:sldChg chg="del">
        <pc:chgData name="Dru Bergman" userId="1ed32af2-45c0-412c-bfbc-09b450486f02" providerId="ADAL" clId="{65F51F3B-4877-4A35-8CEF-1BB833AEAF32}" dt="2026-03-11T02:03:04.062" v="3" actId="47"/>
        <pc:sldMkLst>
          <pc:docMk/>
          <pc:sldMk cId="4041686992" sldId="491"/>
        </pc:sldMkLst>
      </pc:sldChg>
      <pc:sldChg chg="modSp mod">
        <pc:chgData name="Dru Bergman" userId="1ed32af2-45c0-412c-bfbc-09b450486f02" providerId="ADAL" clId="{65F51F3B-4877-4A35-8CEF-1BB833AEAF32}" dt="2026-03-11T02:40:01.758" v="458" actId="20577"/>
        <pc:sldMkLst>
          <pc:docMk/>
          <pc:sldMk cId="3580025611" sldId="499"/>
        </pc:sldMkLst>
        <pc:spChg chg="mod">
          <ac:chgData name="Dru Bergman" userId="1ed32af2-45c0-412c-bfbc-09b450486f02" providerId="ADAL" clId="{65F51F3B-4877-4A35-8CEF-1BB833AEAF32}" dt="2026-03-11T02:40:01.758" v="458" actId="20577"/>
          <ac:spMkLst>
            <pc:docMk/>
            <pc:sldMk cId="3580025611" sldId="499"/>
            <ac:spMk id="7" creationId="{7DFD30F5-CEA1-0486-A7D3-4BA94D7BCE42}"/>
          </ac:spMkLst>
        </pc:spChg>
      </pc:sldChg>
      <pc:sldChg chg="modSp mod">
        <pc:chgData name="Dru Bergman" userId="1ed32af2-45c0-412c-bfbc-09b450486f02" providerId="ADAL" clId="{65F51F3B-4877-4A35-8CEF-1BB833AEAF32}" dt="2026-03-11T17:56:35.640" v="478" actId="20577"/>
        <pc:sldMkLst>
          <pc:docMk/>
          <pc:sldMk cId="3169745109" sldId="504"/>
        </pc:sldMkLst>
        <pc:spChg chg="mod">
          <ac:chgData name="Dru Bergman" userId="1ed32af2-45c0-412c-bfbc-09b450486f02" providerId="ADAL" clId="{65F51F3B-4877-4A35-8CEF-1BB833AEAF32}" dt="2026-03-11T17:56:35.640" v="478" actId="20577"/>
          <ac:spMkLst>
            <pc:docMk/>
            <pc:sldMk cId="3169745109" sldId="504"/>
            <ac:spMk id="3" creationId="{105360DE-AEE3-924B-D4F6-7B1E59C7C227}"/>
          </ac:spMkLst>
        </pc:spChg>
      </pc:sldChg>
      <pc:sldChg chg="modSp mod">
        <pc:chgData name="Dru Bergman" userId="1ed32af2-45c0-412c-bfbc-09b450486f02" providerId="ADAL" clId="{65F51F3B-4877-4A35-8CEF-1BB833AEAF32}" dt="2026-03-11T02:22:11.166" v="189" actId="20577"/>
        <pc:sldMkLst>
          <pc:docMk/>
          <pc:sldMk cId="2859571457" sldId="521"/>
        </pc:sldMkLst>
        <pc:spChg chg="mod">
          <ac:chgData name="Dru Bergman" userId="1ed32af2-45c0-412c-bfbc-09b450486f02" providerId="ADAL" clId="{65F51F3B-4877-4A35-8CEF-1BB833AEAF32}" dt="2026-03-11T02:22:11.166" v="189" actId="20577"/>
          <ac:spMkLst>
            <pc:docMk/>
            <pc:sldMk cId="2859571457" sldId="521"/>
            <ac:spMk id="3" creationId="{7C6D1CF2-93B6-A628-9D7B-02425767F6B9}"/>
          </ac:spMkLst>
        </pc:spChg>
      </pc:sldChg>
      <pc:sldChg chg="modSp mod">
        <pc:chgData name="Dru Bergman" userId="1ed32af2-45c0-412c-bfbc-09b450486f02" providerId="ADAL" clId="{65F51F3B-4877-4A35-8CEF-1BB833AEAF32}" dt="2026-03-11T02:03:38.907" v="7" actId="255"/>
        <pc:sldMkLst>
          <pc:docMk/>
          <pc:sldMk cId="2061959114" sldId="524"/>
        </pc:sldMkLst>
        <pc:spChg chg="mod">
          <ac:chgData name="Dru Bergman" userId="1ed32af2-45c0-412c-bfbc-09b450486f02" providerId="ADAL" clId="{65F51F3B-4877-4A35-8CEF-1BB833AEAF32}" dt="2026-03-11T02:03:38.907" v="7" actId="255"/>
          <ac:spMkLst>
            <pc:docMk/>
            <pc:sldMk cId="2061959114" sldId="524"/>
            <ac:spMk id="3" creationId="{4195B39E-91BE-701D-D8E2-304B3C4D4F6E}"/>
          </ac:spMkLst>
        </pc:spChg>
      </pc:sldChg>
      <pc:sldChg chg="modSp mod">
        <pc:chgData name="Dru Bergman" userId="1ed32af2-45c0-412c-bfbc-09b450486f02" providerId="ADAL" clId="{65F51F3B-4877-4A35-8CEF-1BB833AEAF32}" dt="2026-03-11T17:41:06.667" v="465" actId="20577"/>
        <pc:sldMkLst>
          <pc:docMk/>
          <pc:sldMk cId="3807205236" sldId="526"/>
        </pc:sldMkLst>
        <pc:spChg chg="mod">
          <ac:chgData name="Dru Bergman" userId="1ed32af2-45c0-412c-bfbc-09b450486f02" providerId="ADAL" clId="{65F51F3B-4877-4A35-8CEF-1BB833AEAF32}" dt="2026-03-11T17:41:06.667" v="465" actId="20577"/>
          <ac:spMkLst>
            <pc:docMk/>
            <pc:sldMk cId="3807205236" sldId="526"/>
            <ac:spMk id="3" creationId="{624B1824-36D5-CC90-FE20-57C8ED573489}"/>
          </ac:spMkLst>
        </pc:spChg>
      </pc:sldChg>
      <pc:sldChg chg="modSp mod">
        <pc:chgData name="Dru Bergman" userId="1ed32af2-45c0-412c-bfbc-09b450486f02" providerId="ADAL" clId="{65F51F3B-4877-4A35-8CEF-1BB833AEAF32}" dt="2026-03-11T17:45:41.715" v="469" actId="20577"/>
        <pc:sldMkLst>
          <pc:docMk/>
          <pc:sldMk cId="3788764538" sldId="531"/>
        </pc:sldMkLst>
        <pc:graphicFrameChg chg="modGraphic">
          <ac:chgData name="Dru Bergman" userId="1ed32af2-45c0-412c-bfbc-09b450486f02" providerId="ADAL" clId="{65F51F3B-4877-4A35-8CEF-1BB833AEAF32}" dt="2026-03-11T17:45:41.715" v="469" actId="20577"/>
          <ac:graphicFrameMkLst>
            <pc:docMk/>
            <pc:sldMk cId="3788764538" sldId="531"/>
            <ac:graphicFrameMk id="3" creationId="{EEE6F85E-6A14-C235-873C-1F904055CF32}"/>
          </ac:graphicFrameMkLst>
        </pc:graphicFrameChg>
      </pc:sldChg>
      <pc:sldChg chg="modSp mod">
        <pc:chgData name="Dru Bergman" userId="1ed32af2-45c0-412c-bfbc-09b450486f02" providerId="ADAL" clId="{65F51F3B-4877-4A35-8CEF-1BB833AEAF32}" dt="2026-03-11T18:06:42.482" v="551" actId="20577"/>
        <pc:sldMkLst>
          <pc:docMk/>
          <pc:sldMk cId="3214903399" sldId="537"/>
        </pc:sldMkLst>
        <pc:spChg chg="mod">
          <ac:chgData name="Dru Bergman" userId="1ed32af2-45c0-412c-bfbc-09b450486f02" providerId="ADAL" clId="{65F51F3B-4877-4A35-8CEF-1BB833AEAF32}" dt="2026-03-11T18:06:42.482" v="551" actId="20577"/>
          <ac:spMkLst>
            <pc:docMk/>
            <pc:sldMk cId="3214903399" sldId="537"/>
            <ac:spMk id="3" creationId="{359D82D8-BCD5-660C-37A2-35F13BE8D7AE}"/>
          </ac:spMkLst>
        </pc:spChg>
      </pc:sldChg>
      <pc:sldChg chg="modSp mod">
        <pc:chgData name="Dru Bergman" userId="1ed32af2-45c0-412c-bfbc-09b450486f02" providerId="ADAL" clId="{65F51F3B-4877-4A35-8CEF-1BB833AEAF32}" dt="2026-03-11T02:37:18.042" v="444" actId="6549"/>
        <pc:sldMkLst>
          <pc:docMk/>
          <pc:sldMk cId="1441597635" sldId="545"/>
        </pc:sldMkLst>
        <pc:spChg chg="mod">
          <ac:chgData name="Dru Bergman" userId="1ed32af2-45c0-412c-bfbc-09b450486f02" providerId="ADAL" clId="{65F51F3B-4877-4A35-8CEF-1BB833AEAF32}" dt="2026-03-11T02:37:18.042" v="444" actId="6549"/>
          <ac:spMkLst>
            <pc:docMk/>
            <pc:sldMk cId="1441597635" sldId="545"/>
            <ac:spMk id="3" creationId="{A3C92EFD-7CB4-72DF-6417-D402FD17B325}"/>
          </ac:spMkLst>
        </pc:spChg>
      </pc:sldChg>
      <pc:sldChg chg="modSp mod">
        <pc:chgData name="Dru Bergman" userId="1ed32af2-45c0-412c-bfbc-09b450486f02" providerId="ADAL" clId="{65F51F3B-4877-4A35-8CEF-1BB833AEAF32}" dt="2026-03-11T02:05:33.177" v="56" actId="20577"/>
        <pc:sldMkLst>
          <pc:docMk/>
          <pc:sldMk cId="4251859658" sldId="546"/>
        </pc:sldMkLst>
        <pc:spChg chg="mod">
          <ac:chgData name="Dru Bergman" userId="1ed32af2-45c0-412c-bfbc-09b450486f02" providerId="ADAL" clId="{65F51F3B-4877-4A35-8CEF-1BB833AEAF32}" dt="2026-03-11T02:05:33.177" v="56" actId="20577"/>
          <ac:spMkLst>
            <pc:docMk/>
            <pc:sldMk cId="4251859658" sldId="546"/>
            <ac:spMk id="3" creationId="{C648C9E5-37B3-0C17-A5E5-A00C94601E4C}"/>
          </ac:spMkLst>
        </pc:spChg>
      </pc:sldChg>
      <pc:sldChg chg="modSp mod">
        <pc:chgData name="Dru Bergman" userId="1ed32af2-45c0-412c-bfbc-09b450486f02" providerId="ADAL" clId="{65F51F3B-4877-4A35-8CEF-1BB833AEAF32}" dt="2026-03-11T02:37:59.463" v="450" actId="20577"/>
        <pc:sldMkLst>
          <pc:docMk/>
          <pc:sldMk cId="2238464354" sldId="547"/>
        </pc:sldMkLst>
        <pc:spChg chg="mod">
          <ac:chgData name="Dru Bergman" userId="1ed32af2-45c0-412c-bfbc-09b450486f02" providerId="ADAL" clId="{65F51F3B-4877-4A35-8CEF-1BB833AEAF32}" dt="2026-03-11T02:37:59.463" v="450" actId="20577"/>
          <ac:spMkLst>
            <pc:docMk/>
            <pc:sldMk cId="2238464354" sldId="547"/>
            <ac:spMk id="3" creationId="{BAEA0477-B27E-96A4-A06F-5A3F0A56F67F}"/>
          </ac:spMkLst>
        </pc:spChg>
      </pc:sldChg>
      <pc:sldChg chg="modSp mod">
        <pc:chgData name="Dru Bergman" userId="1ed32af2-45c0-412c-bfbc-09b450486f02" providerId="ADAL" clId="{65F51F3B-4877-4A35-8CEF-1BB833AEAF32}" dt="2026-03-11T02:38:53.384" v="452" actId="20577"/>
        <pc:sldMkLst>
          <pc:docMk/>
          <pc:sldMk cId="1994586757" sldId="549"/>
        </pc:sldMkLst>
        <pc:spChg chg="mod">
          <ac:chgData name="Dru Bergman" userId="1ed32af2-45c0-412c-bfbc-09b450486f02" providerId="ADAL" clId="{65F51F3B-4877-4A35-8CEF-1BB833AEAF32}" dt="2026-03-11T02:38:53.384" v="452" actId="20577"/>
          <ac:spMkLst>
            <pc:docMk/>
            <pc:sldMk cId="1994586757" sldId="549"/>
            <ac:spMk id="3" creationId="{8684C963-2D71-2807-78CA-D14F650ABC8D}"/>
          </ac:spMkLst>
        </pc:spChg>
      </pc:sldChg>
      <pc:sldChg chg="modSp mod">
        <pc:chgData name="Dru Bergman" userId="1ed32af2-45c0-412c-bfbc-09b450486f02" providerId="ADAL" clId="{65F51F3B-4877-4A35-8CEF-1BB833AEAF32}" dt="2026-03-11T02:23:11.280" v="214" actId="20577"/>
        <pc:sldMkLst>
          <pc:docMk/>
          <pc:sldMk cId="3585247631" sldId="550"/>
        </pc:sldMkLst>
        <pc:spChg chg="mod">
          <ac:chgData name="Dru Bergman" userId="1ed32af2-45c0-412c-bfbc-09b450486f02" providerId="ADAL" clId="{65F51F3B-4877-4A35-8CEF-1BB833AEAF32}" dt="2026-03-11T02:23:11.280" v="214" actId="20577"/>
          <ac:spMkLst>
            <pc:docMk/>
            <pc:sldMk cId="3585247631" sldId="550"/>
            <ac:spMk id="3" creationId="{AEEE86BA-A880-18C0-5253-5CEA441A499F}"/>
          </ac:spMkLst>
        </pc:spChg>
      </pc:sldChg>
      <pc:sldChg chg="modSp mod">
        <pc:chgData name="Dru Bergman" userId="1ed32af2-45c0-412c-bfbc-09b450486f02" providerId="ADAL" clId="{65F51F3B-4877-4A35-8CEF-1BB833AEAF32}" dt="2026-03-11T02:36:15.203" v="440" actId="255"/>
        <pc:sldMkLst>
          <pc:docMk/>
          <pc:sldMk cId="4208100532" sldId="551"/>
        </pc:sldMkLst>
        <pc:spChg chg="mod">
          <ac:chgData name="Dru Bergman" userId="1ed32af2-45c0-412c-bfbc-09b450486f02" providerId="ADAL" clId="{65F51F3B-4877-4A35-8CEF-1BB833AEAF32}" dt="2026-03-11T02:36:15.203" v="440" actId="255"/>
          <ac:spMkLst>
            <pc:docMk/>
            <pc:sldMk cId="4208100532" sldId="551"/>
            <ac:spMk id="3" creationId="{2E79E35C-8247-062B-E54E-4B74C755F81B}"/>
          </ac:spMkLst>
        </pc:spChg>
      </pc:sldChg>
      <pc:sldChg chg="add">
        <pc:chgData name="Dru Bergman" userId="1ed32af2-45c0-412c-bfbc-09b450486f02" providerId="ADAL" clId="{65F51F3B-4877-4A35-8CEF-1BB833AEAF32}" dt="2026-03-11T02:02:53.406" v="2"/>
        <pc:sldMkLst>
          <pc:docMk/>
          <pc:sldMk cId="1829387904" sldId="553"/>
        </pc:sldMkLst>
      </pc:sldChg>
      <pc:sldChg chg="modSp add mod ord">
        <pc:chgData name="Dru Bergman" userId="1ed32af2-45c0-412c-bfbc-09b450486f02" providerId="ADAL" clId="{65F51F3B-4877-4A35-8CEF-1BB833AEAF32}" dt="2026-03-11T18:31:45.664" v="1039" actId="6549"/>
        <pc:sldMkLst>
          <pc:docMk/>
          <pc:sldMk cId="700134056" sldId="554"/>
        </pc:sldMkLst>
        <pc:spChg chg="mod">
          <ac:chgData name="Dru Bergman" userId="1ed32af2-45c0-412c-bfbc-09b450486f02" providerId="ADAL" clId="{65F51F3B-4877-4A35-8CEF-1BB833AEAF32}" dt="2026-03-11T18:25:39.303" v="745" actId="255"/>
          <ac:spMkLst>
            <pc:docMk/>
            <pc:sldMk cId="700134056" sldId="554"/>
            <ac:spMk id="2" creationId="{52F31E90-53B8-E7CD-AACD-1ABB1E903684}"/>
          </ac:spMkLst>
        </pc:spChg>
        <pc:spChg chg="mod">
          <ac:chgData name="Dru Bergman" userId="1ed32af2-45c0-412c-bfbc-09b450486f02" providerId="ADAL" clId="{65F51F3B-4877-4A35-8CEF-1BB833AEAF32}" dt="2026-03-11T18:31:45.664" v="1039" actId="6549"/>
          <ac:spMkLst>
            <pc:docMk/>
            <pc:sldMk cId="700134056" sldId="554"/>
            <ac:spMk id="3" creationId="{E7A5A9CF-63CD-C992-7933-CD30BADD6103}"/>
          </ac:spMkLst>
        </pc:spChg>
      </pc:sldChg>
    </pc:docChg>
  </pc:docChgLst>
  <pc:docChgLst>
    <pc:chgData name="Brian Worrall" userId="abce84d0-c81d-4346-9b3a-7c82e96e5380" providerId="ADAL" clId="{C314088B-91C8-41E4-8E4F-12B97735FFC0}"/>
    <pc:docChg chg="undo custSel modSld modMainMaster">
      <pc:chgData name="Brian Worrall" userId="abce84d0-c81d-4346-9b3a-7c82e96e5380" providerId="ADAL" clId="{C314088B-91C8-41E4-8E4F-12B97735FFC0}" dt="2026-03-11T17:47:15.235" v="126" actId="1035"/>
      <pc:docMkLst>
        <pc:docMk/>
      </pc:docMkLst>
      <pc:sldChg chg="setBg">
        <pc:chgData name="Brian Worrall" userId="abce84d0-c81d-4346-9b3a-7c82e96e5380" providerId="ADAL" clId="{C314088B-91C8-41E4-8E4F-12B97735FFC0}" dt="2026-03-11T17:46:00.774" v="25"/>
        <pc:sldMkLst>
          <pc:docMk/>
          <pc:sldMk cId="866634173" sldId="498"/>
        </pc:sldMkLst>
      </pc:sldChg>
      <pc:sldChg chg="setBg">
        <pc:chgData name="Brian Worrall" userId="abce84d0-c81d-4346-9b3a-7c82e96e5380" providerId="ADAL" clId="{C314088B-91C8-41E4-8E4F-12B97735FFC0}" dt="2026-03-11T17:46:00.774" v="25"/>
        <pc:sldMkLst>
          <pc:docMk/>
          <pc:sldMk cId="2754332444" sldId="500"/>
        </pc:sldMkLst>
      </pc:sldChg>
      <pc:sldChg chg="setBg">
        <pc:chgData name="Brian Worrall" userId="abce84d0-c81d-4346-9b3a-7c82e96e5380" providerId="ADAL" clId="{C314088B-91C8-41E4-8E4F-12B97735FFC0}" dt="2026-03-11T17:46:00.774" v="25"/>
        <pc:sldMkLst>
          <pc:docMk/>
          <pc:sldMk cId="2640742168" sldId="502"/>
        </pc:sldMkLst>
      </pc:sldChg>
      <pc:sldChg chg="setBg">
        <pc:chgData name="Brian Worrall" userId="abce84d0-c81d-4346-9b3a-7c82e96e5380" providerId="ADAL" clId="{C314088B-91C8-41E4-8E4F-12B97735FFC0}" dt="2026-03-11T17:46:00.774" v="25"/>
        <pc:sldMkLst>
          <pc:docMk/>
          <pc:sldMk cId="1054591541" sldId="507"/>
        </pc:sldMkLst>
      </pc:sldChg>
      <pc:sldChg chg="setBg">
        <pc:chgData name="Brian Worrall" userId="abce84d0-c81d-4346-9b3a-7c82e96e5380" providerId="ADAL" clId="{C314088B-91C8-41E4-8E4F-12B97735FFC0}" dt="2026-03-11T17:46:00.774" v="25"/>
        <pc:sldMkLst>
          <pc:docMk/>
          <pc:sldMk cId="426316479" sldId="515"/>
        </pc:sldMkLst>
      </pc:sldChg>
      <pc:sldChg chg="setBg">
        <pc:chgData name="Brian Worrall" userId="abce84d0-c81d-4346-9b3a-7c82e96e5380" providerId="ADAL" clId="{C314088B-91C8-41E4-8E4F-12B97735FFC0}" dt="2026-03-11T17:46:00.774" v="25"/>
        <pc:sldMkLst>
          <pc:docMk/>
          <pc:sldMk cId="3353725366" sldId="533"/>
        </pc:sldMkLst>
      </pc:sldChg>
      <pc:sldChg chg="setBg">
        <pc:chgData name="Brian Worrall" userId="abce84d0-c81d-4346-9b3a-7c82e96e5380" providerId="ADAL" clId="{C314088B-91C8-41E4-8E4F-12B97735FFC0}" dt="2026-03-11T17:46:00.774" v="25"/>
        <pc:sldMkLst>
          <pc:docMk/>
          <pc:sldMk cId="4187050321" sldId="542"/>
        </pc:sldMkLst>
      </pc:sldChg>
      <pc:sldChg chg="setBg">
        <pc:chgData name="Brian Worrall" userId="abce84d0-c81d-4346-9b3a-7c82e96e5380" providerId="ADAL" clId="{C314088B-91C8-41E4-8E4F-12B97735FFC0}" dt="2026-03-11T17:46:00.774" v="25"/>
        <pc:sldMkLst>
          <pc:docMk/>
          <pc:sldMk cId="3675230021" sldId="552"/>
        </pc:sldMkLst>
      </pc:sldChg>
      <pc:sldMasterChg chg="setBg modSldLayout">
        <pc:chgData name="Brian Worrall" userId="abce84d0-c81d-4346-9b3a-7c82e96e5380" providerId="ADAL" clId="{C314088B-91C8-41E4-8E4F-12B97735FFC0}" dt="2026-03-11T17:47:15.235" v="126" actId="1035"/>
        <pc:sldMasterMkLst>
          <pc:docMk/>
          <pc:sldMasterMk cId="0" sldId="2147484062"/>
        </pc:sldMasterMkLst>
        <pc:sldLayoutChg chg="setBg">
          <pc:chgData name="Brian Worrall" userId="abce84d0-c81d-4346-9b3a-7c82e96e5380" providerId="ADAL" clId="{C314088B-91C8-41E4-8E4F-12B97735FFC0}" dt="2026-03-11T17:46:00.774" v="25"/>
          <pc:sldLayoutMkLst>
            <pc:docMk/>
            <pc:sldMasterMk cId="0" sldId="2147484062"/>
            <pc:sldLayoutMk cId="3879740513" sldId="2147485858"/>
          </pc:sldLayoutMkLst>
        </pc:sldLayoutChg>
        <pc:sldLayoutChg chg="setBg">
          <pc:chgData name="Brian Worrall" userId="abce84d0-c81d-4346-9b3a-7c82e96e5380" providerId="ADAL" clId="{C314088B-91C8-41E4-8E4F-12B97735FFC0}" dt="2026-03-11T17:46:00.774" v="25"/>
          <pc:sldLayoutMkLst>
            <pc:docMk/>
            <pc:sldMasterMk cId="0" sldId="2147484062"/>
            <pc:sldLayoutMk cId="1570581496" sldId="2147485859"/>
          </pc:sldLayoutMkLst>
        </pc:sldLayoutChg>
        <pc:sldLayoutChg chg="setBg">
          <pc:chgData name="Brian Worrall" userId="abce84d0-c81d-4346-9b3a-7c82e96e5380" providerId="ADAL" clId="{C314088B-91C8-41E4-8E4F-12B97735FFC0}" dt="2026-03-11T17:46:00.774" v="25"/>
          <pc:sldLayoutMkLst>
            <pc:docMk/>
            <pc:sldMasterMk cId="0" sldId="2147484062"/>
            <pc:sldLayoutMk cId="1951193274" sldId="2147485860"/>
          </pc:sldLayoutMkLst>
        </pc:sldLayoutChg>
        <pc:sldLayoutChg chg="setBg">
          <pc:chgData name="Brian Worrall" userId="abce84d0-c81d-4346-9b3a-7c82e96e5380" providerId="ADAL" clId="{C314088B-91C8-41E4-8E4F-12B97735FFC0}" dt="2026-03-11T17:46:00.774" v="25"/>
          <pc:sldLayoutMkLst>
            <pc:docMk/>
            <pc:sldMasterMk cId="0" sldId="2147484062"/>
            <pc:sldLayoutMk cId="1019188309" sldId="2147485861"/>
          </pc:sldLayoutMkLst>
        </pc:sldLayoutChg>
        <pc:sldLayoutChg chg="setBg">
          <pc:chgData name="Brian Worrall" userId="abce84d0-c81d-4346-9b3a-7c82e96e5380" providerId="ADAL" clId="{C314088B-91C8-41E4-8E4F-12B97735FFC0}" dt="2026-03-11T17:46:00.774" v="25"/>
          <pc:sldLayoutMkLst>
            <pc:docMk/>
            <pc:sldMasterMk cId="0" sldId="2147484062"/>
            <pc:sldLayoutMk cId="2220687232" sldId="2147485862"/>
          </pc:sldLayoutMkLst>
        </pc:sldLayoutChg>
        <pc:sldLayoutChg chg="setBg">
          <pc:chgData name="Brian Worrall" userId="abce84d0-c81d-4346-9b3a-7c82e96e5380" providerId="ADAL" clId="{C314088B-91C8-41E4-8E4F-12B97735FFC0}" dt="2026-03-11T17:46:00.774" v="25"/>
          <pc:sldLayoutMkLst>
            <pc:docMk/>
            <pc:sldMasterMk cId="0" sldId="2147484062"/>
            <pc:sldLayoutMk cId="2217134113" sldId="2147485863"/>
          </pc:sldLayoutMkLst>
        </pc:sldLayoutChg>
        <pc:sldLayoutChg chg="modSp mod setBg">
          <pc:chgData name="Brian Worrall" userId="abce84d0-c81d-4346-9b3a-7c82e96e5380" providerId="ADAL" clId="{C314088B-91C8-41E4-8E4F-12B97735FFC0}" dt="2026-03-11T17:47:15.235" v="126" actId="1035"/>
          <pc:sldLayoutMkLst>
            <pc:docMk/>
            <pc:sldMasterMk cId="0" sldId="2147484062"/>
            <pc:sldLayoutMk cId="2422824115" sldId="2147485864"/>
          </pc:sldLayoutMkLst>
          <pc:spChg chg="mod">
            <ac:chgData name="Brian Worrall" userId="abce84d0-c81d-4346-9b3a-7c82e96e5380" providerId="ADAL" clId="{C314088B-91C8-41E4-8E4F-12B97735FFC0}" dt="2026-03-11T17:47:00.294" v="69" actId="1036"/>
            <ac:spMkLst>
              <pc:docMk/>
              <pc:sldMasterMk cId="0" sldId="2147484062"/>
              <pc:sldLayoutMk cId="2422824115" sldId="2147485864"/>
              <ac:spMk id="4" creationId="{62623C80-D4C8-98B6-1847-0054E1D67A9A}"/>
            </ac:spMkLst>
          </pc:spChg>
          <pc:spChg chg="mod">
            <ac:chgData name="Brian Worrall" userId="abce84d0-c81d-4346-9b3a-7c82e96e5380" providerId="ADAL" clId="{C314088B-91C8-41E4-8E4F-12B97735FFC0}" dt="2026-03-11T17:47:00.294" v="69" actId="1036"/>
            <ac:spMkLst>
              <pc:docMk/>
              <pc:sldMasterMk cId="0" sldId="2147484062"/>
              <pc:sldLayoutMk cId="2422824115" sldId="2147485864"/>
              <ac:spMk id="6" creationId="{1258AAA6-5130-1593-54C1-E9ACC0887D0D}"/>
            </ac:spMkLst>
          </pc:spChg>
          <pc:spChg chg="mod">
            <ac:chgData name="Brian Worrall" userId="abce84d0-c81d-4346-9b3a-7c82e96e5380" providerId="ADAL" clId="{C314088B-91C8-41E4-8E4F-12B97735FFC0}" dt="2026-03-11T17:47:00.294" v="69" actId="1036"/>
            <ac:spMkLst>
              <pc:docMk/>
              <pc:sldMasterMk cId="0" sldId="2147484062"/>
              <pc:sldLayoutMk cId="2422824115" sldId="2147485864"/>
              <ac:spMk id="7" creationId="{33E7F0BF-521E-ED46-7D3D-5049111DBBAA}"/>
            </ac:spMkLst>
          </pc:spChg>
          <pc:spChg chg="mod">
            <ac:chgData name="Brian Worrall" userId="abce84d0-c81d-4346-9b3a-7c82e96e5380" providerId="ADAL" clId="{C314088B-91C8-41E4-8E4F-12B97735FFC0}" dt="2026-03-11T17:47:15.235" v="126" actId="1035"/>
            <ac:spMkLst>
              <pc:docMk/>
              <pc:sldMasterMk cId="0" sldId="2147484062"/>
              <pc:sldLayoutMk cId="2422824115" sldId="2147485864"/>
              <ac:spMk id="8" creationId="{972755C9-C01A-713D-C08E-F3A611B54919}"/>
            </ac:spMkLst>
          </pc:spChg>
          <pc:spChg chg="mod">
            <ac:chgData name="Brian Worrall" userId="abce84d0-c81d-4346-9b3a-7c82e96e5380" providerId="ADAL" clId="{C314088B-91C8-41E4-8E4F-12B97735FFC0}" dt="2026-03-11T17:47:00.294" v="69" actId="1036"/>
            <ac:spMkLst>
              <pc:docMk/>
              <pc:sldMasterMk cId="0" sldId="2147484062"/>
              <pc:sldLayoutMk cId="2422824115" sldId="2147485864"/>
              <ac:spMk id="27" creationId="{00000000-0000-0000-0000-000000000000}"/>
            </ac:spMkLst>
          </pc:spChg>
          <pc:spChg chg="mod">
            <ac:chgData name="Brian Worrall" userId="abce84d0-c81d-4346-9b3a-7c82e96e5380" providerId="ADAL" clId="{C314088B-91C8-41E4-8E4F-12B97735FFC0}" dt="2026-03-11T17:47:00.294" v="69" actId="1036"/>
            <ac:spMkLst>
              <pc:docMk/>
              <pc:sldMasterMk cId="0" sldId="2147484062"/>
              <pc:sldLayoutMk cId="2422824115" sldId="2147485864"/>
              <ac:spMk id="28" creationId="{00000000-0000-0000-0000-000000000000}"/>
            </ac:spMkLst>
          </pc:spChg>
          <pc:grpChg chg="mod">
            <ac:chgData name="Brian Worrall" userId="abce84d0-c81d-4346-9b3a-7c82e96e5380" providerId="ADAL" clId="{C314088B-91C8-41E4-8E4F-12B97735FFC0}" dt="2026-03-11T17:47:00.294" v="69" actId="1036"/>
            <ac:grpSpMkLst>
              <pc:docMk/>
              <pc:sldMasterMk cId="0" sldId="2147484062"/>
              <pc:sldLayoutMk cId="2422824115" sldId="2147485864"/>
              <ac:grpSpMk id="3" creationId="{46FB016F-B5E1-8111-3D47-2EF9E1FA5EFD}"/>
            </ac:grpSpMkLst>
          </pc:grpChg>
          <pc:picChg chg="mod">
            <ac:chgData name="Brian Worrall" userId="abce84d0-c81d-4346-9b3a-7c82e96e5380" providerId="ADAL" clId="{C314088B-91C8-41E4-8E4F-12B97735FFC0}" dt="2026-03-11T17:47:00.294" v="69" actId="1036"/>
            <ac:picMkLst>
              <pc:docMk/>
              <pc:sldMasterMk cId="0" sldId="2147484062"/>
              <pc:sldLayoutMk cId="2422824115" sldId="2147485864"/>
              <ac:picMk id="5" creationId="{E05F1188-4A34-00A0-9154-815DA1B33131}"/>
            </ac:picMkLst>
          </pc:picChg>
        </pc:sldLayoutChg>
        <pc:sldLayoutChg chg="setBg">
          <pc:chgData name="Brian Worrall" userId="abce84d0-c81d-4346-9b3a-7c82e96e5380" providerId="ADAL" clId="{C314088B-91C8-41E4-8E4F-12B97735FFC0}" dt="2026-03-11T17:46:00.774" v="25"/>
          <pc:sldLayoutMkLst>
            <pc:docMk/>
            <pc:sldMasterMk cId="0" sldId="2147484062"/>
            <pc:sldLayoutMk cId="2276579574" sldId="2147485865"/>
          </pc:sldLayoutMkLst>
        </pc:sldLayoutChg>
        <pc:sldLayoutChg chg="setBg">
          <pc:chgData name="Brian Worrall" userId="abce84d0-c81d-4346-9b3a-7c82e96e5380" providerId="ADAL" clId="{C314088B-91C8-41E4-8E4F-12B97735FFC0}" dt="2026-03-11T17:46:00.774" v="25"/>
          <pc:sldLayoutMkLst>
            <pc:docMk/>
            <pc:sldMasterMk cId="0" sldId="2147484062"/>
            <pc:sldLayoutMk cId="4124909262" sldId="2147485866"/>
          </pc:sldLayoutMkLst>
        </pc:sldLayoutChg>
        <pc:sldLayoutChg chg="setBg">
          <pc:chgData name="Brian Worrall" userId="abce84d0-c81d-4346-9b3a-7c82e96e5380" providerId="ADAL" clId="{C314088B-91C8-41E4-8E4F-12B97735FFC0}" dt="2026-03-11T17:46:00.774" v="25"/>
          <pc:sldLayoutMkLst>
            <pc:docMk/>
            <pc:sldMasterMk cId="0" sldId="2147484062"/>
            <pc:sldLayoutMk cId="3233541251" sldId="2147485867"/>
          </pc:sldLayoutMkLst>
        </pc:sldLayoutChg>
        <pc:sldLayoutChg chg="setBg">
          <pc:chgData name="Brian Worrall" userId="abce84d0-c81d-4346-9b3a-7c82e96e5380" providerId="ADAL" clId="{C314088B-91C8-41E4-8E4F-12B97735FFC0}" dt="2026-03-11T17:46:00.774" v="25"/>
          <pc:sldLayoutMkLst>
            <pc:docMk/>
            <pc:sldMasterMk cId="0" sldId="2147484062"/>
            <pc:sldLayoutMk cId="906982690" sldId="2147485868"/>
          </pc:sldLayoutMkLst>
        </pc:sldLayoutChg>
        <pc:sldLayoutChg chg="setBg">
          <pc:chgData name="Brian Worrall" userId="abce84d0-c81d-4346-9b3a-7c82e96e5380" providerId="ADAL" clId="{C314088B-91C8-41E4-8E4F-12B97735FFC0}" dt="2026-03-11T17:46:00.774" v="25"/>
          <pc:sldLayoutMkLst>
            <pc:docMk/>
            <pc:sldMasterMk cId="0" sldId="2147484062"/>
            <pc:sldLayoutMk cId="2916294106" sldId="2147485869"/>
          </pc:sldLayoutMkLst>
        </pc:sldLayoutChg>
        <pc:sldLayoutChg chg="setBg">
          <pc:chgData name="Brian Worrall" userId="abce84d0-c81d-4346-9b3a-7c82e96e5380" providerId="ADAL" clId="{C314088B-91C8-41E4-8E4F-12B97735FFC0}" dt="2026-03-11T17:46:00.774" v="25"/>
          <pc:sldLayoutMkLst>
            <pc:docMk/>
            <pc:sldMasterMk cId="0" sldId="2147484062"/>
            <pc:sldLayoutMk cId="1303341408" sldId="2147485870"/>
          </pc:sldLayoutMkLst>
        </pc:sldLayoutChg>
        <pc:sldLayoutChg chg="setBg">
          <pc:chgData name="Brian Worrall" userId="abce84d0-c81d-4346-9b3a-7c82e96e5380" providerId="ADAL" clId="{C314088B-91C8-41E4-8E4F-12B97735FFC0}" dt="2026-03-11T17:46:00.774" v="25"/>
          <pc:sldLayoutMkLst>
            <pc:docMk/>
            <pc:sldMasterMk cId="0" sldId="2147484062"/>
            <pc:sldLayoutMk cId="4096550568" sldId="2147485871"/>
          </pc:sldLayoutMkLst>
        </pc:sldLayoutChg>
        <pc:sldLayoutChg chg="setBg">
          <pc:chgData name="Brian Worrall" userId="abce84d0-c81d-4346-9b3a-7c82e96e5380" providerId="ADAL" clId="{C314088B-91C8-41E4-8E4F-12B97735FFC0}" dt="2026-03-11T17:46:00.774" v="25"/>
          <pc:sldLayoutMkLst>
            <pc:docMk/>
            <pc:sldMasterMk cId="0" sldId="2147484062"/>
            <pc:sldLayoutMk cId="2906930656" sldId="2147485872"/>
          </pc:sldLayoutMkLst>
        </pc:sldLayoutChg>
        <pc:sldLayoutChg chg="setBg">
          <pc:chgData name="Brian Worrall" userId="abce84d0-c81d-4346-9b3a-7c82e96e5380" providerId="ADAL" clId="{C314088B-91C8-41E4-8E4F-12B97735FFC0}" dt="2026-03-11T17:46:00.774" v="25"/>
          <pc:sldLayoutMkLst>
            <pc:docMk/>
            <pc:sldMasterMk cId="0" sldId="2147484062"/>
            <pc:sldLayoutMk cId="2118840960" sldId="2147485873"/>
          </pc:sldLayoutMkLst>
        </pc:sldLayoutChg>
        <pc:sldLayoutChg chg="setBg">
          <pc:chgData name="Brian Worrall" userId="abce84d0-c81d-4346-9b3a-7c82e96e5380" providerId="ADAL" clId="{C314088B-91C8-41E4-8E4F-12B97735FFC0}" dt="2026-03-11T17:46:00.774" v="25"/>
          <pc:sldLayoutMkLst>
            <pc:docMk/>
            <pc:sldMasterMk cId="0" sldId="2147484062"/>
            <pc:sldLayoutMk cId="4232686624" sldId="2147485874"/>
          </pc:sldLayoutMkLst>
        </pc:sldLayoutChg>
        <pc:sldLayoutChg chg="setBg">
          <pc:chgData name="Brian Worrall" userId="abce84d0-c81d-4346-9b3a-7c82e96e5380" providerId="ADAL" clId="{C314088B-91C8-41E4-8E4F-12B97735FFC0}" dt="2026-03-11T17:46:00.774" v="25"/>
          <pc:sldLayoutMkLst>
            <pc:docMk/>
            <pc:sldMasterMk cId="0" sldId="2147484062"/>
            <pc:sldLayoutMk cId="4225458632" sldId="2147485875"/>
          </pc:sldLayoutMkLst>
        </pc:sldLayoutChg>
        <pc:sldLayoutChg chg="setBg">
          <pc:chgData name="Brian Worrall" userId="abce84d0-c81d-4346-9b3a-7c82e96e5380" providerId="ADAL" clId="{C314088B-91C8-41E4-8E4F-12B97735FFC0}" dt="2026-03-11T17:46:00.774" v="25"/>
          <pc:sldLayoutMkLst>
            <pc:docMk/>
            <pc:sldMasterMk cId="0" sldId="2147484062"/>
            <pc:sldLayoutMk cId="3217649352" sldId="2147485876"/>
          </pc:sldLayoutMkLst>
        </pc:sldLayoutChg>
        <pc:sldLayoutChg chg="setBg">
          <pc:chgData name="Brian Worrall" userId="abce84d0-c81d-4346-9b3a-7c82e96e5380" providerId="ADAL" clId="{C314088B-91C8-41E4-8E4F-12B97735FFC0}" dt="2026-03-11T17:46:00.774" v="25"/>
          <pc:sldLayoutMkLst>
            <pc:docMk/>
            <pc:sldMasterMk cId="0" sldId="2147484062"/>
            <pc:sldLayoutMk cId="835480100" sldId="2147485877"/>
          </pc:sldLayoutMkLst>
        </pc:sldLayoutChg>
        <pc:sldLayoutChg chg="setBg">
          <pc:chgData name="Brian Worrall" userId="abce84d0-c81d-4346-9b3a-7c82e96e5380" providerId="ADAL" clId="{C314088B-91C8-41E4-8E4F-12B97735FFC0}" dt="2026-03-11T17:46:00.774" v="25"/>
          <pc:sldLayoutMkLst>
            <pc:docMk/>
            <pc:sldMasterMk cId="0" sldId="2147484062"/>
            <pc:sldLayoutMk cId="1795841743" sldId="2147485878"/>
          </pc:sldLayoutMkLst>
        </pc:sldLayoutChg>
        <pc:sldLayoutChg chg="setBg">
          <pc:chgData name="Brian Worrall" userId="abce84d0-c81d-4346-9b3a-7c82e96e5380" providerId="ADAL" clId="{C314088B-91C8-41E4-8E4F-12B97735FFC0}" dt="2026-03-11T17:46:00.774" v="25"/>
          <pc:sldLayoutMkLst>
            <pc:docMk/>
            <pc:sldMasterMk cId="0" sldId="2147484062"/>
            <pc:sldLayoutMk cId="1727192457" sldId="2147485879"/>
          </pc:sldLayoutMkLst>
        </pc:sldLayoutChg>
        <pc:sldLayoutChg chg="setBg">
          <pc:chgData name="Brian Worrall" userId="abce84d0-c81d-4346-9b3a-7c82e96e5380" providerId="ADAL" clId="{C314088B-91C8-41E4-8E4F-12B97735FFC0}" dt="2026-03-11T17:46:00.774" v="25"/>
          <pc:sldLayoutMkLst>
            <pc:docMk/>
            <pc:sldMasterMk cId="0" sldId="2147484062"/>
            <pc:sldLayoutMk cId="2628943229" sldId="2147485880"/>
          </pc:sldLayoutMkLst>
        </pc:sldLayoutChg>
        <pc:sldLayoutChg chg="setBg">
          <pc:chgData name="Brian Worrall" userId="abce84d0-c81d-4346-9b3a-7c82e96e5380" providerId="ADAL" clId="{C314088B-91C8-41E4-8E4F-12B97735FFC0}" dt="2026-03-11T17:46:00.774" v="25"/>
          <pc:sldLayoutMkLst>
            <pc:docMk/>
            <pc:sldMasterMk cId="0" sldId="2147484062"/>
            <pc:sldLayoutMk cId="3425776191" sldId="2147485881"/>
          </pc:sldLayoutMkLst>
        </pc:sldLayoutChg>
        <pc:sldLayoutChg chg="setBg">
          <pc:chgData name="Brian Worrall" userId="abce84d0-c81d-4346-9b3a-7c82e96e5380" providerId="ADAL" clId="{C314088B-91C8-41E4-8E4F-12B97735FFC0}" dt="2026-03-11T17:46:00.774" v="25"/>
          <pc:sldLayoutMkLst>
            <pc:docMk/>
            <pc:sldMasterMk cId="0" sldId="2147484062"/>
            <pc:sldLayoutMk cId="1112993218" sldId="2147485882"/>
          </pc:sldLayoutMkLst>
        </pc:sldLayoutChg>
        <pc:sldLayoutChg chg="setBg">
          <pc:chgData name="Brian Worrall" userId="abce84d0-c81d-4346-9b3a-7c82e96e5380" providerId="ADAL" clId="{C314088B-91C8-41E4-8E4F-12B97735FFC0}" dt="2026-03-11T17:46:00.774" v="25"/>
          <pc:sldLayoutMkLst>
            <pc:docMk/>
            <pc:sldMasterMk cId="0" sldId="2147484062"/>
            <pc:sldLayoutMk cId="3269863091" sldId="2147485883"/>
          </pc:sldLayoutMkLst>
        </pc:sldLayoutChg>
        <pc:sldLayoutChg chg="setBg">
          <pc:chgData name="Brian Worrall" userId="abce84d0-c81d-4346-9b3a-7c82e96e5380" providerId="ADAL" clId="{C314088B-91C8-41E4-8E4F-12B97735FFC0}" dt="2026-03-11T17:46:00.774" v="25"/>
          <pc:sldLayoutMkLst>
            <pc:docMk/>
            <pc:sldMasterMk cId="0" sldId="2147484062"/>
            <pc:sldLayoutMk cId="2161395250" sldId="2147485884"/>
          </pc:sldLayoutMkLst>
        </pc:sldLayoutChg>
        <pc:sldLayoutChg chg="setBg">
          <pc:chgData name="Brian Worrall" userId="abce84d0-c81d-4346-9b3a-7c82e96e5380" providerId="ADAL" clId="{C314088B-91C8-41E4-8E4F-12B97735FFC0}" dt="2026-03-11T17:46:00.774" v="25"/>
          <pc:sldLayoutMkLst>
            <pc:docMk/>
            <pc:sldMasterMk cId="0" sldId="2147484062"/>
            <pc:sldLayoutMk cId="17304185" sldId="2147485885"/>
          </pc:sldLayoutMkLst>
        </pc:sldLayoutChg>
        <pc:sldLayoutChg chg="setBg">
          <pc:chgData name="Brian Worrall" userId="abce84d0-c81d-4346-9b3a-7c82e96e5380" providerId="ADAL" clId="{C314088B-91C8-41E4-8E4F-12B97735FFC0}" dt="2026-03-11T17:46:00.774" v="25"/>
          <pc:sldLayoutMkLst>
            <pc:docMk/>
            <pc:sldMasterMk cId="0" sldId="2147484062"/>
            <pc:sldLayoutMk cId="4288566175" sldId="2147485886"/>
          </pc:sldLayoutMkLst>
        </pc:sldLayoutChg>
        <pc:sldLayoutChg chg="setBg">
          <pc:chgData name="Brian Worrall" userId="abce84d0-c81d-4346-9b3a-7c82e96e5380" providerId="ADAL" clId="{C314088B-91C8-41E4-8E4F-12B97735FFC0}" dt="2026-03-11T17:46:00.774" v="25"/>
          <pc:sldLayoutMkLst>
            <pc:docMk/>
            <pc:sldMasterMk cId="0" sldId="2147484062"/>
            <pc:sldLayoutMk cId="2712359798" sldId="2147485887"/>
          </pc:sldLayoutMkLst>
        </pc:sldLayoutChg>
        <pc:sldLayoutChg chg="setBg">
          <pc:chgData name="Brian Worrall" userId="abce84d0-c81d-4346-9b3a-7c82e96e5380" providerId="ADAL" clId="{C314088B-91C8-41E4-8E4F-12B97735FFC0}" dt="2026-03-11T17:46:00.774" v="25"/>
          <pc:sldLayoutMkLst>
            <pc:docMk/>
            <pc:sldMasterMk cId="0" sldId="2147484062"/>
            <pc:sldLayoutMk cId="2923339876" sldId="2147485888"/>
          </pc:sldLayoutMkLst>
        </pc:sldLayoutChg>
        <pc:sldLayoutChg chg="setBg">
          <pc:chgData name="Brian Worrall" userId="abce84d0-c81d-4346-9b3a-7c82e96e5380" providerId="ADAL" clId="{C314088B-91C8-41E4-8E4F-12B97735FFC0}" dt="2026-03-11T17:46:00.774" v="25"/>
          <pc:sldLayoutMkLst>
            <pc:docMk/>
            <pc:sldMasterMk cId="0" sldId="2147484062"/>
            <pc:sldLayoutMk cId="4208467799" sldId="2147485889"/>
          </pc:sldLayoutMkLst>
        </pc:sldLayoutChg>
        <pc:sldLayoutChg chg="setBg">
          <pc:chgData name="Brian Worrall" userId="abce84d0-c81d-4346-9b3a-7c82e96e5380" providerId="ADAL" clId="{C314088B-91C8-41E4-8E4F-12B97735FFC0}" dt="2026-03-11T17:46:00.774" v="25"/>
          <pc:sldLayoutMkLst>
            <pc:docMk/>
            <pc:sldMasterMk cId="0" sldId="2147484062"/>
            <pc:sldLayoutMk cId="2502490301" sldId="2147485890"/>
          </pc:sldLayoutMkLst>
        </pc:sldLayoutChg>
        <pc:sldLayoutChg chg="setBg">
          <pc:chgData name="Brian Worrall" userId="abce84d0-c81d-4346-9b3a-7c82e96e5380" providerId="ADAL" clId="{C314088B-91C8-41E4-8E4F-12B97735FFC0}" dt="2026-03-11T17:46:00.774" v="25"/>
          <pc:sldLayoutMkLst>
            <pc:docMk/>
            <pc:sldMasterMk cId="0" sldId="2147484062"/>
            <pc:sldLayoutMk cId="1616395144" sldId="2147485891"/>
          </pc:sldLayoutMkLst>
        </pc:sldLayoutChg>
        <pc:sldLayoutChg chg="setBg">
          <pc:chgData name="Brian Worrall" userId="abce84d0-c81d-4346-9b3a-7c82e96e5380" providerId="ADAL" clId="{C314088B-91C8-41E4-8E4F-12B97735FFC0}" dt="2026-03-11T17:46:00.774" v="25"/>
          <pc:sldLayoutMkLst>
            <pc:docMk/>
            <pc:sldMasterMk cId="0" sldId="2147484062"/>
            <pc:sldLayoutMk cId="3800801917" sldId="2147485892"/>
          </pc:sldLayoutMkLst>
        </pc:sldLayoutChg>
        <pc:sldLayoutChg chg="setBg">
          <pc:chgData name="Brian Worrall" userId="abce84d0-c81d-4346-9b3a-7c82e96e5380" providerId="ADAL" clId="{C314088B-91C8-41E4-8E4F-12B97735FFC0}" dt="2026-03-11T17:46:00.774" v="25"/>
          <pc:sldLayoutMkLst>
            <pc:docMk/>
            <pc:sldMasterMk cId="0" sldId="2147484062"/>
            <pc:sldLayoutMk cId="1665227644" sldId="2147485893"/>
          </pc:sldLayoutMkLst>
        </pc:sldLayoutChg>
        <pc:sldLayoutChg chg="setBg">
          <pc:chgData name="Brian Worrall" userId="abce84d0-c81d-4346-9b3a-7c82e96e5380" providerId="ADAL" clId="{C314088B-91C8-41E4-8E4F-12B97735FFC0}" dt="2026-03-11T17:46:00.774" v="25"/>
          <pc:sldLayoutMkLst>
            <pc:docMk/>
            <pc:sldMasterMk cId="0" sldId="2147484062"/>
            <pc:sldLayoutMk cId="464376789" sldId="2147485894"/>
          </pc:sldLayoutMkLst>
        </pc:sldLayoutChg>
        <pc:sldLayoutChg chg="setBg">
          <pc:chgData name="Brian Worrall" userId="abce84d0-c81d-4346-9b3a-7c82e96e5380" providerId="ADAL" clId="{C314088B-91C8-41E4-8E4F-12B97735FFC0}" dt="2026-03-11T17:46:00.774" v="25"/>
          <pc:sldLayoutMkLst>
            <pc:docMk/>
            <pc:sldMasterMk cId="0" sldId="2147484062"/>
            <pc:sldLayoutMk cId="1012899957" sldId="2147485895"/>
          </pc:sldLayoutMkLst>
        </pc:sldLayoutChg>
        <pc:sldLayoutChg chg="setBg">
          <pc:chgData name="Brian Worrall" userId="abce84d0-c81d-4346-9b3a-7c82e96e5380" providerId="ADAL" clId="{C314088B-91C8-41E4-8E4F-12B97735FFC0}" dt="2026-03-11T17:46:00.774" v="25"/>
          <pc:sldLayoutMkLst>
            <pc:docMk/>
            <pc:sldMasterMk cId="0" sldId="2147484062"/>
            <pc:sldLayoutMk cId="735772944" sldId="2147485896"/>
          </pc:sldLayoutMkLst>
        </pc:sldLayoutChg>
        <pc:sldLayoutChg chg="setBg">
          <pc:chgData name="Brian Worrall" userId="abce84d0-c81d-4346-9b3a-7c82e96e5380" providerId="ADAL" clId="{C314088B-91C8-41E4-8E4F-12B97735FFC0}" dt="2026-03-11T17:46:00.774" v="25"/>
          <pc:sldLayoutMkLst>
            <pc:docMk/>
            <pc:sldMasterMk cId="0" sldId="2147484062"/>
            <pc:sldLayoutMk cId="3814809933" sldId="2147485921"/>
          </pc:sldLayoutMkLst>
        </pc:sldLayoutChg>
      </pc:sldMasterChg>
      <pc:sldMasterChg chg="setBg modSldLayout">
        <pc:chgData name="Brian Worrall" userId="abce84d0-c81d-4346-9b3a-7c82e96e5380" providerId="ADAL" clId="{C314088B-91C8-41E4-8E4F-12B97735FFC0}" dt="2026-03-11T17:46:00.774" v="25"/>
        <pc:sldMasterMkLst>
          <pc:docMk/>
          <pc:sldMasterMk cId="3234863474" sldId="2147485897"/>
        </pc:sldMasterMkLst>
        <pc:sldLayoutChg chg="setBg">
          <pc:chgData name="Brian Worrall" userId="abce84d0-c81d-4346-9b3a-7c82e96e5380" providerId="ADAL" clId="{C314088B-91C8-41E4-8E4F-12B97735FFC0}" dt="2026-03-11T17:46:00.774" v="25"/>
          <pc:sldLayoutMkLst>
            <pc:docMk/>
            <pc:sldMasterMk cId="3234863474" sldId="2147485897"/>
            <pc:sldLayoutMk cId="2312621319" sldId="2147485898"/>
          </pc:sldLayoutMkLst>
        </pc:sldLayoutChg>
        <pc:sldLayoutChg chg="setBg">
          <pc:chgData name="Brian Worrall" userId="abce84d0-c81d-4346-9b3a-7c82e96e5380" providerId="ADAL" clId="{C314088B-91C8-41E4-8E4F-12B97735FFC0}" dt="2026-03-11T17:46:00.774" v="25"/>
          <pc:sldLayoutMkLst>
            <pc:docMk/>
            <pc:sldMasterMk cId="3234863474" sldId="2147485897"/>
            <pc:sldLayoutMk cId="4168394643" sldId="2147485899"/>
          </pc:sldLayoutMkLst>
        </pc:sldLayoutChg>
        <pc:sldLayoutChg chg="setBg">
          <pc:chgData name="Brian Worrall" userId="abce84d0-c81d-4346-9b3a-7c82e96e5380" providerId="ADAL" clId="{C314088B-91C8-41E4-8E4F-12B97735FFC0}" dt="2026-03-11T17:46:00.774" v="25"/>
          <pc:sldLayoutMkLst>
            <pc:docMk/>
            <pc:sldMasterMk cId="3234863474" sldId="2147485897"/>
            <pc:sldLayoutMk cId="2761317391" sldId="2147485900"/>
          </pc:sldLayoutMkLst>
        </pc:sldLayoutChg>
        <pc:sldLayoutChg chg="setBg">
          <pc:chgData name="Brian Worrall" userId="abce84d0-c81d-4346-9b3a-7c82e96e5380" providerId="ADAL" clId="{C314088B-91C8-41E4-8E4F-12B97735FFC0}" dt="2026-03-11T17:46:00.774" v="25"/>
          <pc:sldLayoutMkLst>
            <pc:docMk/>
            <pc:sldMasterMk cId="3234863474" sldId="2147485897"/>
            <pc:sldLayoutMk cId="1314255130" sldId="2147485901"/>
          </pc:sldLayoutMkLst>
        </pc:sldLayoutChg>
        <pc:sldLayoutChg chg="setBg">
          <pc:chgData name="Brian Worrall" userId="abce84d0-c81d-4346-9b3a-7c82e96e5380" providerId="ADAL" clId="{C314088B-91C8-41E4-8E4F-12B97735FFC0}" dt="2026-03-11T17:46:00.774" v="25"/>
          <pc:sldLayoutMkLst>
            <pc:docMk/>
            <pc:sldMasterMk cId="3234863474" sldId="2147485897"/>
            <pc:sldLayoutMk cId="2962951214" sldId="2147485902"/>
          </pc:sldLayoutMkLst>
        </pc:sldLayoutChg>
        <pc:sldLayoutChg chg="setBg">
          <pc:chgData name="Brian Worrall" userId="abce84d0-c81d-4346-9b3a-7c82e96e5380" providerId="ADAL" clId="{C314088B-91C8-41E4-8E4F-12B97735FFC0}" dt="2026-03-11T17:46:00.774" v="25"/>
          <pc:sldLayoutMkLst>
            <pc:docMk/>
            <pc:sldMasterMk cId="3234863474" sldId="2147485897"/>
            <pc:sldLayoutMk cId="1325493159" sldId="2147485903"/>
          </pc:sldLayoutMkLst>
        </pc:sldLayoutChg>
        <pc:sldLayoutChg chg="setBg">
          <pc:chgData name="Brian Worrall" userId="abce84d0-c81d-4346-9b3a-7c82e96e5380" providerId="ADAL" clId="{C314088B-91C8-41E4-8E4F-12B97735FFC0}" dt="2026-03-11T17:46:00.774" v="25"/>
          <pc:sldLayoutMkLst>
            <pc:docMk/>
            <pc:sldMasterMk cId="3234863474" sldId="2147485897"/>
            <pc:sldLayoutMk cId="3695381162" sldId="2147485904"/>
          </pc:sldLayoutMkLst>
        </pc:sldLayoutChg>
        <pc:sldLayoutChg chg="setBg">
          <pc:chgData name="Brian Worrall" userId="abce84d0-c81d-4346-9b3a-7c82e96e5380" providerId="ADAL" clId="{C314088B-91C8-41E4-8E4F-12B97735FFC0}" dt="2026-03-11T17:46:00.774" v="25"/>
          <pc:sldLayoutMkLst>
            <pc:docMk/>
            <pc:sldMasterMk cId="3234863474" sldId="2147485897"/>
            <pc:sldLayoutMk cId="1969573792" sldId="2147485905"/>
          </pc:sldLayoutMkLst>
        </pc:sldLayoutChg>
        <pc:sldLayoutChg chg="setBg">
          <pc:chgData name="Brian Worrall" userId="abce84d0-c81d-4346-9b3a-7c82e96e5380" providerId="ADAL" clId="{C314088B-91C8-41E4-8E4F-12B97735FFC0}" dt="2026-03-11T17:46:00.774" v="25"/>
          <pc:sldLayoutMkLst>
            <pc:docMk/>
            <pc:sldMasterMk cId="3234863474" sldId="2147485897"/>
            <pc:sldLayoutMk cId="3809754158" sldId="2147485906"/>
          </pc:sldLayoutMkLst>
        </pc:sldLayoutChg>
        <pc:sldLayoutChg chg="setBg">
          <pc:chgData name="Brian Worrall" userId="abce84d0-c81d-4346-9b3a-7c82e96e5380" providerId="ADAL" clId="{C314088B-91C8-41E4-8E4F-12B97735FFC0}" dt="2026-03-11T17:46:00.774" v="25"/>
          <pc:sldLayoutMkLst>
            <pc:docMk/>
            <pc:sldMasterMk cId="3234863474" sldId="2147485897"/>
            <pc:sldLayoutMk cId="2149701609" sldId="2147485907"/>
          </pc:sldLayoutMkLst>
        </pc:sldLayoutChg>
        <pc:sldLayoutChg chg="setBg">
          <pc:chgData name="Brian Worrall" userId="abce84d0-c81d-4346-9b3a-7c82e96e5380" providerId="ADAL" clId="{C314088B-91C8-41E4-8E4F-12B97735FFC0}" dt="2026-03-11T17:46:00.774" v="25"/>
          <pc:sldLayoutMkLst>
            <pc:docMk/>
            <pc:sldMasterMk cId="3234863474" sldId="2147485897"/>
            <pc:sldLayoutMk cId="4182798324" sldId="2147485908"/>
          </pc:sldLayoutMkLst>
        </pc:sldLayoutChg>
      </pc:sldMasterChg>
      <pc:sldMasterChg chg="setBg modSldLayout">
        <pc:chgData name="Brian Worrall" userId="abce84d0-c81d-4346-9b3a-7c82e96e5380" providerId="ADAL" clId="{C314088B-91C8-41E4-8E4F-12B97735FFC0}" dt="2026-03-11T17:46:00.774" v="25"/>
        <pc:sldMasterMkLst>
          <pc:docMk/>
          <pc:sldMasterMk cId="1100684289" sldId="2147485909"/>
        </pc:sldMasterMkLst>
        <pc:sldLayoutChg chg="setBg">
          <pc:chgData name="Brian Worrall" userId="abce84d0-c81d-4346-9b3a-7c82e96e5380" providerId="ADAL" clId="{C314088B-91C8-41E4-8E4F-12B97735FFC0}" dt="2026-03-11T17:46:00.774" v="25"/>
          <pc:sldLayoutMkLst>
            <pc:docMk/>
            <pc:sldMasterMk cId="1100684289" sldId="2147485909"/>
            <pc:sldLayoutMk cId="4124389970" sldId="2147485910"/>
          </pc:sldLayoutMkLst>
        </pc:sldLayoutChg>
        <pc:sldLayoutChg chg="setBg">
          <pc:chgData name="Brian Worrall" userId="abce84d0-c81d-4346-9b3a-7c82e96e5380" providerId="ADAL" clId="{C314088B-91C8-41E4-8E4F-12B97735FFC0}" dt="2026-03-11T17:46:00.774" v="25"/>
          <pc:sldLayoutMkLst>
            <pc:docMk/>
            <pc:sldMasterMk cId="1100684289" sldId="2147485909"/>
            <pc:sldLayoutMk cId="3299680429" sldId="2147485911"/>
          </pc:sldLayoutMkLst>
        </pc:sldLayoutChg>
        <pc:sldLayoutChg chg="setBg">
          <pc:chgData name="Brian Worrall" userId="abce84d0-c81d-4346-9b3a-7c82e96e5380" providerId="ADAL" clId="{C314088B-91C8-41E4-8E4F-12B97735FFC0}" dt="2026-03-11T17:46:00.774" v="25"/>
          <pc:sldLayoutMkLst>
            <pc:docMk/>
            <pc:sldMasterMk cId="1100684289" sldId="2147485909"/>
            <pc:sldLayoutMk cId="1849629716" sldId="2147485912"/>
          </pc:sldLayoutMkLst>
        </pc:sldLayoutChg>
        <pc:sldLayoutChg chg="setBg">
          <pc:chgData name="Brian Worrall" userId="abce84d0-c81d-4346-9b3a-7c82e96e5380" providerId="ADAL" clId="{C314088B-91C8-41E4-8E4F-12B97735FFC0}" dt="2026-03-11T17:46:00.774" v="25"/>
          <pc:sldLayoutMkLst>
            <pc:docMk/>
            <pc:sldMasterMk cId="1100684289" sldId="2147485909"/>
            <pc:sldLayoutMk cId="2713609724" sldId="2147485913"/>
          </pc:sldLayoutMkLst>
        </pc:sldLayoutChg>
        <pc:sldLayoutChg chg="setBg">
          <pc:chgData name="Brian Worrall" userId="abce84d0-c81d-4346-9b3a-7c82e96e5380" providerId="ADAL" clId="{C314088B-91C8-41E4-8E4F-12B97735FFC0}" dt="2026-03-11T17:46:00.774" v="25"/>
          <pc:sldLayoutMkLst>
            <pc:docMk/>
            <pc:sldMasterMk cId="1100684289" sldId="2147485909"/>
            <pc:sldLayoutMk cId="1633248749" sldId="2147485914"/>
          </pc:sldLayoutMkLst>
        </pc:sldLayoutChg>
        <pc:sldLayoutChg chg="setBg">
          <pc:chgData name="Brian Worrall" userId="abce84d0-c81d-4346-9b3a-7c82e96e5380" providerId="ADAL" clId="{C314088B-91C8-41E4-8E4F-12B97735FFC0}" dt="2026-03-11T17:46:00.774" v="25"/>
          <pc:sldLayoutMkLst>
            <pc:docMk/>
            <pc:sldMasterMk cId="1100684289" sldId="2147485909"/>
            <pc:sldLayoutMk cId="1643088775" sldId="2147485915"/>
          </pc:sldLayoutMkLst>
        </pc:sldLayoutChg>
        <pc:sldLayoutChg chg="setBg">
          <pc:chgData name="Brian Worrall" userId="abce84d0-c81d-4346-9b3a-7c82e96e5380" providerId="ADAL" clId="{C314088B-91C8-41E4-8E4F-12B97735FFC0}" dt="2026-03-11T17:46:00.774" v="25"/>
          <pc:sldLayoutMkLst>
            <pc:docMk/>
            <pc:sldMasterMk cId="1100684289" sldId="2147485909"/>
            <pc:sldLayoutMk cId="4146278451" sldId="2147485916"/>
          </pc:sldLayoutMkLst>
        </pc:sldLayoutChg>
        <pc:sldLayoutChg chg="setBg">
          <pc:chgData name="Brian Worrall" userId="abce84d0-c81d-4346-9b3a-7c82e96e5380" providerId="ADAL" clId="{C314088B-91C8-41E4-8E4F-12B97735FFC0}" dt="2026-03-11T17:46:00.774" v="25"/>
          <pc:sldLayoutMkLst>
            <pc:docMk/>
            <pc:sldMasterMk cId="1100684289" sldId="2147485909"/>
            <pc:sldLayoutMk cId="4130783109" sldId="2147485917"/>
          </pc:sldLayoutMkLst>
        </pc:sldLayoutChg>
        <pc:sldLayoutChg chg="setBg">
          <pc:chgData name="Brian Worrall" userId="abce84d0-c81d-4346-9b3a-7c82e96e5380" providerId="ADAL" clId="{C314088B-91C8-41E4-8E4F-12B97735FFC0}" dt="2026-03-11T17:46:00.774" v="25"/>
          <pc:sldLayoutMkLst>
            <pc:docMk/>
            <pc:sldMasterMk cId="1100684289" sldId="2147485909"/>
            <pc:sldLayoutMk cId="2906807063" sldId="2147485918"/>
          </pc:sldLayoutMkLst>
        </pc:sldLayoutChg>
        <pc:sldLayoutChg chg="setBg">
          <pc:chgData name="Brian Worrall" userId="abce84d0-c81d-4346-9b3a-7c82e96e5380" providerId="ADAL" clId="{C314088B-91C8-41E4-8E4F-12B97735FFC0}" dt="2026-03-11T17:46:00.774" v="25"/>
          <pc:sldLayoutMkLst>
            <pc:docMk/>
            <pc:sldMasterMk cId="1100684289" sldId="2147485909"/>
            <pc:sldLayoutMk cId="2920911047" sldId="2147485919"/>
          </pc:sldLayoutMkLst>
        </pc:sldLayoutChg>
        <pc:sldLayoutChg chg="setBg">
          <pc:chgData name="Brian Worrall" userId="abce84d0-c81d-4346-9b3a-7c82e96e5380" providerId="ADAL" clId="{C314088B-91C8-41E4-8E4F-12B97735FFC0}" dt="2026-03-11T17:46:00.774" v="25"/>
          <pc:sldLayoutMkLst>
            <pc:docMk/>
            <pc:sldMasterMk cId="1100684289" sldId="2147485909"/>
            <pc:sldLayoutMk cId="2849142652" sldId="2147485920"/>
          </pc:sldLayoutMkLst>
        </pc:sldLayoutChg>
      </pc:sldMasterChg>
    </pc:docChg>
  </pc:docChgLst>
  <pc:docChgLst>
    <pc:chgData name="Sarah Brachle Wagner" userId="17eac0de-52da-4f21-8b62-62bc52f3d15b" providerId="ADAL" clId="{A5789DE1-F2B3-4481-A66E-04D1392E94E9}"/>
    <pc:docChg chg="undo custSel addSld delSld modSld sldOrd">
      <pc:chgData name="Sarah Brachle Wagner" userId="17eac0de-52da-4f21-8b62-62bc52f3d15b" providerId="ADAL" clId="{A5789DE1-F2B3-4481-A66E-04D1392E94E9}" dt="2026-03-11T18:56:24.444" v="9553" actId="20577"/>
      <pc:docMkLst>
        <pc:docMk/>
      </pc:docMkLst>
      <pc:sldChg chg="modNotesTx">
        <pc:chgData name="Sarah Brachle Wagner" userId="17eac0de-52da-4f21-8b62-62bc52f3d15b" providerId="ADAL" clId="{A5789DE1-F2B3-4481-A66E-04D1392E94E9}" dt="2026-03-11T17:56:12.144" v="1377" actId="20577"/>
        <pc:sldMkLst>
          <pc:docMk/>
          <pc:sldMk cId="0" sldId="256"/>
        </pc:sldMkLst>
      </pc:sldChg>
      <pc:sldChg chg="modSp mod modNotesTx">
        <pc:chgData name="Sarah Brachle Wagner" userId="17eac0de-52da-4f21-8b62-62bc52f3d15b" providerId="ADAL" clId="{A5789DE1-F2B3-4481-A66E-04D1392E94E9}" dt="2026-03-11T18:04:54.318" v="3205" actId="20577"/>
        <pc:sldMkLst>
          <pc:docMk/>
          <pc:sldMk cId="0" sldId="291"/>
        </pc:sldMkLst>
        <pc:spChg chg="mod">
          <ac:chgData name="Sarah Brachle Wagner" userId="17eac0de-52da-4f21-8b62-62bc52f3d15b" providerId="ADAL" clId="{A5789DE1-F2B3-4481-A66E-04D1392E94E9}" dt="2026-03-11T18:03:56.662" v="2956" actId="20577"/>
          <ac:spMkLst>
            <pc:docMk/>
            <pc:sldMk cId="0" sldId="291"/>
            <ac:spMk id="5" creationId="{3D8A0290-8328-4070-4D74-AC583C918468}"/>
          </ac:spMkLst>
        </pc:spChg>
      </pc:sldChg>
      <pc:sldChg chg="modNotesTx">
        <pc:chgData name="Sarah Brachle Wagner" userId="17eac0de-52da-4f21-8b62-62bc52f3d15b" providerId="ADAL" clId="{A5789DE1-F2B3-4481-A66E-04D1392E94E9}" dt="2026-03-11T18:00:29.120" v="2291" actId="20577"/>
        <pc:sldMkLst>
          <pc:docMk/>
          <pc:sldMk cId="3585481253" sldId="305"/>
        </pc:sldMkLst>
      </pc:sldChg>
      <pc:sldChg chg="del">
        <pc:chgData name="Sarah Brachle Wagner" userId="17eac0de-52da-4f21-8b62-62bc52f3d15b" providerId="ADAL" clId="{A5789DE1-F2B3-4481-A66E-04D1392E94E9}" dt="2026-03-11T00:48:05.491" v="801" actId="2696"/>
        <pc:sldMkLst>
          <pc:docMk/>
          <pc:sldMk cId="2214103986" sldId="306"/>
        </pc:sldMkLst>
      </pc:sldChg>
      <pc:sldChg chg="add">
        <pc:chgData name="Sarah Brachle Wagner" userId="17eac0de-52da-4f21-8b62-62bc52f3d15b" providerId="ADAL" clId="{A5789DE1-F2B3-4481-A66E-04D1392E94E9}" dt="2026-03-11T00:48:25.049" v="802"/>
        <pc:sldMkLst>
          <pc:docMk/>
          <pc:sldMk cId="4093490009" sldId="306"/>
        </pc:sldMkLst>
      </pc:sldChg>
      <pc:sldChg chg="modNotesTx">
        <pc:chgData name="Sarah Brachle Wagner" userId="17eac0de-52da-4f21-8b62-62bc52f3d15b" providerId="ADAL" clId="{A5789DE1-F2B3-4481-A66E-04D1392E94E9}" dt="2026-03-11T17:55:44.622" v="1331" actId="20577"/>
        <pc:sldMkLst>
          <pc:docMk/>
          <pc:sldMk cId="4041119849" sldId="310"/>
        </pc:sldMkLst>
      </pc:sldChg>
      <pc:sldChg chg="modNotesTx">
        <pc:chgData name="Sarah Brachle Wagner" userId="17eac0de-52da-4f21-8b62-62bc52f3d15b" providerId="ADAL" clId="{A5789DE1-F2B3-4481-A66E-04D1392E94E9}" dt="2026-03-11T17:58:54.832" v="1981" actId="20577"/>
        <pc:sldMkLst>
          <pc:docMk/>
          <pc:sldMk cId="4257330180" sldId="492"/>
        </pc:sldMkLst>
      </pc:sldChg>
      <pc:sldChg chg="modNotesTx">
        <pc:chgData name="Sarah Brachle Wagner" userId="17eac0de-52da-4f21-8b62-62bc52f3d15b" providerId="ADAL" clId="{A5789DE1-F2B3-4481-A66E-04D1392E94E9}" dt="2026-03-11T18:05:33.252" v="3367" actId="20577"/>
        <pc:sldMkLst>
          <pc:docMk/>
          <pc:sldMk cId="4066066417" sldId="494"/>
        </pc:sldMkLst>
      </pc:sldChg>
      <pc:sldChg chg="modNotesTx">
        <pc:chgData name="Sarah Brachle Wagner" userId="17eac0de-52da-4f21-8b62-62bc52f3d15b" providerId="ADAL" clId="{A5789DE1-F2B3-4481-A66E-04D1392E94E9}" dt="2026-03-11T18:08:50.977" v="4136" actId="20577"/>
        <pc:sldMkLst>
          <pc:docMk/>
          <pc:sldMk cId="3737251242" sldId="495"/>
        </pc:sldMkLst>
      </pc:sldChg>
      <pc:sldChg chg="modNotesTx">
        <pc:chgData name="Sarah Brachle Wagner" userId="17eac0de-52da-4f21-8b62-62bc52f3d15b" providerId="ADAL" clId="{A5789DE1-F2B3-4481-A66E-04D1392E94E9}" dt="2026-03-11T18:10:51.190" v="4622" actId="20577"/>
        <pc:sldMkLst>
          <pc:docMk/>
          <pc:sldMk cId="1661043753" sldId="497"/>
        </pc:sldMkLst>
      </pc:sldChg>
      <pc:sldChg chg="modNotesTx">
        <pc:chgData name="Sarah Brachle Wagner" userId="17eac0de-52da-4f21-8b62-62bc52f3d15b" providerId="ADAL" clId="{A5789DE1-F2B3-4481-A66E-04D1392E94E9}" dt="2026-03-11T17:54:30.818" v="1056" actId="20577"/>
        <pc:sldMkLst>
          <pc:docMk/>
          <pc:sldMk cId="3580025611" sldId="499"/>
        </pc:sldMkLst>
      </pc:sldChg>
      <pc:sldChg chg="modNotesTx">
        <pc:chgData name="Sarah Brachle Wagner" userId="17eac0de-52da-4f21-8b62-62bc52f3d15b" providerId="ADAL" clId="{A5789DE1-F2B3-4481-A66E-04D1392E94E9}" dt="2026-03-11T17:57:33.337" v="1624" actId="20577"/>
        <pc:sldMkLst>
          <pc:docMk/>
          <pc:sldMk cId="2754332444" sldId="500"/>
        </pc:sldMkLst>
      </pc:sldChg>
      <pc:sldChg chg="modNotesTx">
        <pc:chgData name="Sarah Brachle Wagner" userId="17eac0de-52da-4f21-8b62-62bc52f3d15b" providerId="ADAL" clId="{A5789DE1-F2B3-4481-A66E-04D1392E94E9}" dt="2026-03-11T18:13:29.292" v="5223" actId="20577"/>
        <pc:sldMkLst>
          <pc:docMk/>
          <pc:sldMk cId="2761007069" sldId="501"/>
        </pc:sldMkLst>
      </pc:sldChg>
      <pc:sldChg chg="modSp mod modNotesTx">
        <pc:chgData name="Sarah Brachle Wagner" userId="17eac0de-52da-4f21-8b62-62bc52f3d15b" providerId="ADAL" clId="{A5789DE1-F2B3-4481-A66E-04D1392E94E9}" dt="2026-03-11T18:54:32.844" v="8918" actId="20577"/>
        <pc:sldMkLst>
          <pc:docMk/>
          <pc:sldMk cId="2859571457" sldId="521"/>
        </pc:sldMkLst>
        <pc:spChg chg="mod">
          <ac:chgData name="Sarah Brachle Wagner" userId="17eac0de-52da-4f21-8b62-62bc52f3d15b" providerId="ADAL" clId="{A5789DE1-F2B3-4481-A66E-04D1392E94E9}" dt="2026-03-11T00:44:07.743" v="686" actId="255"/>
          <ac:spMkLst>
            <pc:docMk/>
            <pc:sldMk cId="2859571457" sldId="521"/>
            <ac:spMk id="3" creationId="{7C6D1CF2-93B6-A628-9D7B-02425767F6B9}"/>
          </ac:spMkLst>
        </pc:spChg>
      </pc:sldChg>
      <pc:sldChg chg="modNotesTx">
        <pc:chgData name="Sarah Brachle Wagner" userId="17eac0de-52da-4f21-8b62-62bc52f3d15b" providerId="ADAL" clId="{A5789DE1-F2B3-4481-A66E-04D1392E94E9}" dt="2026-03-11T18:02:14.515" v="2550" actId="20577"/>
        <pc:sldMkLst>
          <pc:docMk/>
          <pc:sldMk cId="1696044755" sldId="523"/>
        </pc:sldMkLst>
      </pc:sldChg>
      <pc:sldChg chg="modNotesTx">
        <pc:chgData name="Sarah Brachle Wagner" userId="17eac0de-52da-4f21-8b62-62bc52f3d15b" providerId="ADAL" clId="{A5789DE1-F2B3-4481-A66E-04D1392E94E9}" dt="2026-03-11T18:17:37.823" v="6399" actId="20577"/>
        <pc:sldMkLst>
          <pc:docMk/>
          <pc:sldMk cId="2061959114" sldId="524"/>
        </pc:sldMkLst>
      </pc:sldChg>
      <pc:sldChg chg="ord modNotesTx">
        <pc:chgData name="Sarah Brachle Wagner" userId="17eac0de-52da-4f21-8b62-62bc52f3d15b" providerId="ADAL" clId="{A5789DE1-F2B3-4481-A66E-04D1392E94E9}" dt="2026-03-11T18:47:10.912" v="6794" actId="20577"/>
        <pc:sldMkLst>
          <pc:docMk/>
          <pc:sldMk cId="643095931" sldId="529"/>
        </pc:sldMkLst>
      </pc:sldChg>
      <pc:sldChg chg="del">
        <pc:chgData name="Sarah Brachle Wagner" userId="17eac0de-52da-4f21-8b62-62bc52f3d15b" providerId="ADAL" clId="{A5789DE1-F2B3-4481-A66E-04D1392E94E9}" dt="2026-03-11T00:48:05.491" v="801" actId="2696"/>
        <pc:sldMkLst>
          <pc:docMk/>
          <pc:sldMk cId="2326280604" sldId="530"/>
        </pc:sldMkLst>
      </pc:sldChg>
      <pc:sldChg chg="add">
        <pc:chgData name="Sarah Brachle Wagner" userId="17eac0de-52da-4f21-8b62-62bc52f3d15b" providerId="ADAL" clId="{A5789DE1-F2B3-4481-A66E-04D1392E94E9}" dt="2026-03-11T00:48:25.049" v="802"/>
        <pc:sldMkLst>
          <pc:docMk/>
          <pc:sldMk cId="3642431601" sldId="530"/>
        </pc:sldMkLst>
      </pc:sldChg>
      <pc:sldChg chg="del">
        <pc:chgData name="Sarah Brachle Wagner" userId="17eac0de-52da-4f21-8b62-62bc52f3d15b" providerId="ADAL" clId="{A5789DE1-F2B3-4481-A66E-04D1392E94E9}" dt="2026-03-11T00:48:05.491" v="801" actId="2696"/>
        <pc:sldMkLst>
          <pc:docMk/>
          <pc:sldMk cId="885637254" sldId="531"/>
        </pc:sldMkLst>
      </pc:sldChg>
      <pc:sldChg chg="add">
        <pc:chgData name="Sarah Brachle Wagner" userId="17eac0de-52da-4f21-8b62-62bc52f3d15b" providerId="ADAL" clId="{A5789DE1-F2B3-4481-A66E-04D1392E94E9}" dt="2026-03-11T00:48:25.049" v="802"/>
        <pc:sldMkLst>
          <pc:docMk/>
          <pc:sldMk cId="3788764538" sldId="531"/>
        </pc:sldMkLst>
      </pc:sldChg>
      <pc:sldChg chg="modSp mod">
        <pc:chgData name="Sarah Brachle Wagner" userId="17eac0de-52da-4f21-8b62-62bc52f3d15b" providerId="ADAL" clId="{A5789DE1-F2B3-4481-A66E-04D1392E94E9}" dt="2026-03-11T00:44:18.392" v="687" actId="14100"/>
        <pc:sldMkLst>
          <pc:docMk/>
          <pc:sldMk cId="3214903399" sldId="537"/>
        </pc:sldMkLst>
        <pc:spChg chg="mod">
          <ac:chgData name="Sarah Brachle Wagner" userId="17eac0de-52da-4f21-8b62-62bc52f3d15b" providerId="ADAL" clId="{A5789DE1-F2B3-4481-A66E-04D1392E94E9}" dt="2026-03-11T00:44:18.392" v="687" actId="14100"/>
          <ac:spMkLst>
            <pc:docMk/>
            <pc:sldMk cId="3214903399" sldId="537"/>
            <ac:spMk id="3" creationId="{359D82D8-BCD5-660C-37A2-35F13BE8D7AE}"/>
          </ac:spMkLst>
        </pc:spChg>
      </pc:sldChg>
      <pc:sldChg chg="modSp mod modNotesTx">
        <pc:chgData name="Sarah Brachle Wagner" userId="17eac0de-52da-4f21-8b62-62bc52f3d15b" providerId="ADAL" clId="{A5789DE1-F2B3-4481-A66E-04D1392E94E9}" dt="2026-03-11T18:48:36.853" v="7253" actId="20577"/>
        <pc:sldMkLst>
          <pc:docMk/>
          <pc:sldMk cId="1441597635" sldId="545"/>
        </pc:sldMkLst>
        <pc:spChg chg="mod">
          <ac:chgData name="Sarah Brachle Wagner" userId="17eac0de-52da-4f21-8b62-62bc52f3d15b" providerId="ADAL" clId="{A5789DE1-F2B3-4481-A66E-04D1392E94E9}" dt="2026-03-11T00:35:01.762" v="74" actId="20577"/>
          <ac:spMkLst>
            <pc:docMk/>
            <pc:sldMk cId="1441597635" sldId="545"/>
            <ac:spMk id="3" creationId="{A3C92EFD-7CB4-72DF-6417-D402FD17B325}"/>
          </ac:spMkLst>
        </pc:spChg>
      </pc:sldChg>
      <pc:sldChg chg="modNotesTx">
        <pc:chgData name="Sarah Brachle Wagner" userId="17eac0de-52da-4f21-8b62-62bc52f3d15b" providerId="ADAL" clId="{A5789DE1-F2B3-4481-A66E-04D1392E94E9}" dt="2026-03-11T18:49:47.336" v="7600" actId="20577"/>
        <pc:sldMkLst>
          <pc:docMk/>
          <pc:sldMk cId="4251859658" sldId="546"/>
        </pc:sldMkLst>
      </pc:sldChg>
      <pc:sldChg chg="modSp mod modNotesTx">
        <pc:chgData name="Sarah Brachle Wagner" userId="17eac0de-52da-4f21-8b62-62bc52f3d15b" providerId="ADAL" clId="{A5789DE1-F2B3-4481-A66E-04D1392E94E9}" dt="2026-03-11T18:51:10.320" v="8032" actId="20577"/>
        <pc:sldMkLst>
          <pc:docMk/>
          <pc:sldMk cId="2238464354" sldId="547"/>
        </pc:sldMkLst>
        <pc:spChg chg="mod">
          <ac:chgData name="Sarah Brachle Wagner" userId="17eac0de-52da-4f21-8b62-62bc52f3d15b" providerId="ADAL" clId="{A5789DE1-F2B3-4481-A66E-04D1392E94E9}" dt="2026-03-11T00:47:08.652" v="800" actId="20577"/>
          <ac:spMkLst>
            <pc:docMk/>
            <pc:sldMk cId="2238464354" sldId="547"/>
            <ac:spMk id="3" creationId="{BAEA0477-B27E-96A4-A06F-5A3F0A56F67F}"/>
          </ac:spMkLst>
        </pc:spChg>
      </pc:sldChg>
      <pc:sldChg chg="del">
        <pc:chgData name="Sarah Brachle Wagner" userId="17eac0de-52da-4f21-8b62-62bc52f3d15b" providerId="ADAL" clId="{A5789DE1-F2B3-4481-A66E-04D1392E94E9}" dt="2026-03-11T00:36:36.458" v="225" actId="47"/>
        <pc:sldMkLst>
          <pc:docMk/>
          <pc:sldMk cId="1179472951" sldId="548"/>
        </pc:sldMkLst>
      </pc:sldChg>
      <pc:sldChg chg="modSp mod modNotesTx">
        <pc:chgData name="Sarah Brachle Wagner" userId="17eac0de-52da-4f21-8b62-62bc52f3d15b" providerId="ADAL" clId="{A5789DE1-F2B3-4481-A66E-04D1392E94E9}" dt="2026-03-11T18:52:45.448" v="8458" actId="20577"/>
        <pc:sldMkLst>
          <pc:docMk/>
          <pc:sldMk cId="1994586757" sldId="549"/>
        </pc:sldMkLst>
        <pc:spChg chg="mod">
          <ac:chgData name="Sarah Brachle Wagner" userId="17eac0de-52da-4f21-8b62-62bc52f3d15b" providerId="ADAL" clId="{A5789DE1-F2B3-4481-A66E-04D1392E94E9}" dt="2026-03-11T00:49:13.284" v="833" actId="20577"/>
          <ac:spMkLst>
            <pc:docMk/>
            <pc:sldMk cId="1994586757" sldId="549"/>
            <ac:spMk id="3" creationId="{8684C963-2D71-2807-78CA-D14F650ABC8D}"/>
          </ac:spMkLst>
        </pc:spChg>
      </pc:sldChg>
      <pc:sldChg chg="modSp mod modNotesTx">
        <pc:chgData name="Sarah Brachle Wagner" userId="17eac0de-52da-4f21-8b62-62bc52f3d15b" providerId="ADAL" clId="{A5789DE1-F2B3-4481-A66E-04D1392E94E9}" dt="2026-03-11T18:55:27.750" v="9209" actId="20577"/>
        <pc:sldMkLst>
          <pc:docMk/>
          <pc:sldMk cId="3585247631" sldId="550"/>
        </pc:sldMkLst>
        <pc:spChg chg="mod">
          <ac:chgData name="Sarah Brachle Wagner" userId="17eac0de-52da-4f21-8b62-62bc52f3d15b" providerId="ADAL" clId="{A5789DE1-F2B3-4481-A66E-04D1392E94E9}" dt="2026-03-11T00:43:28.376" v="675" actId="20577"/>
          <ac:spMkLst>
            <pc:docMk/>
            <pc:sldMk cId="3585247631" sldId="550"/>
            <ac:spMk id="3" creationId="{AEEE86BA-A880-18C0-5253-5CEA441A499F}"/>
          </ac:spMkLst>
        </pc:spChg>
      </pc:sldChg>
      <pc:sldChg chg="modSp mod modNotesTx">
        <pc:chgData name="Sarah Brachle Wagner" userId="17eac0de-52da-4f21-8b62-62bc52f3d15b" providerId="ADAL" clId="{A5789DE1-F2B3-4481-A66E-04D1392E94E9}" dt="2026-03-11T18:56:24.444" v="9553" actId="20577"/>
        <pc:sldMkLst>
          <pc:docMk/>
          <pc:sldMk cId="4208100532" sldId="551"/>
        </pc:sldMkLst>
        <pc:spChg chg="mod">
          <ac:chgData name="Sarah Brachle Wagner" userId="17eac0de-52da-4f21-8b62-62bc52f3d15b" providerId="ADAL" clId="{A5789DE1-F2B3-4481-A66E-04D1392E94E9}" dt="2026-03-11T00:43:41.207" v="678" actId="20577"/>
          <ac:spMkLst>
            <pc:docMk/>
            <pc:sldMk cId="4208100532" sldId="551"/>
            <ac:spMk id="3" creationId="{2E79E35C-8247-062B-E54E-4B74C755F81B}"/>
          </ac:spMkLst>
        </pc:spChg>
      </pc:sldChg>
      <pc:sldChg chg="add del setBg">
        <pc:chgData name="Sarah Brachle Wagner" userId="17eac0de-52da-4f21-8b62-62bc52f3d15b" providerId="ADAL" clId="{A5789DE1-F2B3-4481-A66E-04D1392E94E9}" dt="2026-03-11T00:50:03.237" v="835"/>
        <pc:sldMkLst>
          <pc:docMk/>
          <pc:sldMk cId="3590868124" sldId="552"/>
        </pc:sldMkLst>
      </pc:sldChg>
      <pc:sldChg chg="modSp add mod modNotesTx">
        <pc:chgData name="Sarah Brachle Wagner" userId="17eac0de-52da-4f21-8b62-62bc52f3d15b" providerId="ADAL" clId="{A5789DE1-F2B3-4481-A66E-04D1392E94E9}" dt="2026-03-11T18:53:47.014" v="8726" actId="20577"/>
        <pc:sldMkLst>
          <pc:docMk/>
          <pc:sldMk cId="3675230021" sldId="552"/>
        </pc:sldMkLst>
        <pc:spChg chg="mod">
          <ac:chgData name="Sarah Brachle Wagner" userId="17eac0de-52da-4f21-8b62-62bc52f3d15b" providerId="ADAL" clId="{A5789DE1-F2B3-4481-A66E-04D1392E94E9}" dt="2026-03-11T00:50:37.767" v="845" actId="20577"/>
          <ac:spMkLst>
            <pc:docMk/>
            <pc:sldMk cId="3675230021" sldId="552"/>
            <ac:spMk id="2" creationId="{BD5DC623-E96B-F0CB-9577-10F485FA0799}"/>
          </ac:spMkLst>
        </pc:spChg>
      </pc:sldChg>
      <pc:sldChg chg="modNotesTx">
        <pc:chgData name="Sarah Brachle Wagner" userId="17eac0de-52da-4f21-8b62-62bc52f3d15b" providerId="ADAL" clId="{A5789DE1-F2B3-4481-A66E-04D1392E94E9}" dt="2026-03-11T18:03:45.690" v="2945" actId="20577"/>
        <pc:sldMkLst>
          <pc:docMk/>
          <pc:sldMk cId="1829387904" sldId="55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hfh.sharepoint.com/sites/ChicagolandHFH/Shared%20Documents/CHFH%20Files/Federal%20Home%20Loan%20Bank%20of%20Chicago/FHLBC-HFH%20Product%202025/Data/Data%20for%20Affiliate%20Presentations%20Jan2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hfh.sharepoint.com/sites/ChicagolandHFH/Shared%20Documents/CHFH%20Files/Federal%20Home%20Loan%20Bank%20of%20Chicago/FHLBC-HFH%20Product%202025/Data-Resources/Data%20for%20Affiliate%20Presentations%20Jan26.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1">
                <a:solidFill>
                  <a:srgbClr val="00B0F0"/>
                </a:solidFill>
                <a:latin typeface="Arial" panose="020B0604020202020204" pitchFamily="34" charset="0"/>
                <a:cs typeface="Arial" panose="020B0604020202020204" pitchFamily="34" charset="0"/>
              </a:rPr>
              <a:t>US</a:t>
            </a:r>
            <a:r>
              <a:rPr lang="en-US" sz="2800" b="1" baseline="0">
                <a:solidFill>
                  <a:srgbClr val="00B0F0"/>
                </a:solidFill>
                <a:latin typeface="Arial" panose="020B0604020202020204" pitchFamily="34" charset="0"/>
                <a:cs typeface="Arial" panose="020B0604020202020204" pitchFamily="34" charset="0"/>
              </a:rPr>
              <a:t> Affiliate Production 2010-2025</a:t>
            </a:r>
            <a:endParaRPr lang="en-US" sz="2800" b="1">
              <a:solidFill>
                <a:srgbClr val="00B0F0"/>
              </a:solidFill>
              <a:latin typeface="Arial" panose="020B0604020202020204" pitchFamily="34" charset="0"/>
              <a:cs typeface="Arial" panose="020B0604020202020204" pitchFamily="34" charset="0"/>
            </a:endParaRPr>
          </a:p>
        </c:rich>
      </c:tx>
      <c:layout>
        <c:manualLayout>
          <c:xMode val="edge"/>
          <c:yMode val="edge"/>
          <c:x val="0.18209816903780665"/>
          <c:y val="3.09894278051456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'All US Affiliates'!$B$1</c:f>
              <c:strCache>
                <c:ptCount val="1"/>
                <c:pt idx="0">
                  <c:v>All</c:v>
                </c:pt>
              </c:strCache>
            </c:strRef>
          </c:tx>
          <c:spPr>
            <a:ln w="44450" cap="rnd">
              <a:solidFill>
                <a:srgbClr val="00B050"/>
              </a:solidFill>
              <a:round/>
            </a:ln>
            <a:effectLst/>
          </c:spPr>
          <c:marker>
            <c:symbol val="circle"/>
            <c:size val="5"/>
            <c:spPr>
              <a:solidFill>
                <a:schemeClr val="accent1"/>
              </a:solidFill>
              <a:ln w="9525">
                <a:solidFill>
                  <a:schemeClr val="accent1"/>
                </a:solidFill>
              </a:ln>
              <a:effectLst/>
            </c:spPr>
          </c:marker>
          <c:xVal>
            <c:numRef>
              <c:f>'All US Affiliates'!$A$2:$A$17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xVal>
          <c:yVal>
            <c:numRef>
              <c:f>'All US Affiliates'!$B$2:$B$17</c:f>
              <c:numCache>
                <c:formatCode>General</c:formatCode>
                <c:ptCount val="16"/>
                <c:pt idx="0">
                  <c:v>4024</c:v>
                </c:pt>
                <c:pt idx="1">
                  <c:v>6163</c:v>
                </c:pt>
                <c:pt idx="2">
                  <c:v>5274</c:v>
                </c:pt>
                <c:pt idx="3">
                  <c:v>5400</c:v>
                </c:pt>
                <c:pt idx="4">
                  <c:v>4838</c:v>
                </c:pt>
                <c:pt idx="5">
                  <c:v>4422</c:v>
                </c:pt>
                <c:pt idx="6">
                  <c:v>4239</c:v>
                </c:pt>
                <c:pt idx="7">
                  <c:v>3977</c:v>
                </c:pt>
                <c:pt idx="8">
                  <c:v>4159</c:v>
                </c:pt>
                <c:pt idx="9">
                  <c:v>3747</c:v>
                </c:pt>
                <c:pt idx="10">
                  <c:v>3425</c:v>
                </c:pt>
                <c:pt idx="11">
                  <c:v>3225</c:v>
                </c:pt>
                <c:pt idx="12">
                  <c:v>3359</c:v>
                </c:pt>
                <c:pt idx="13">
                  <c:v>3382</c:v>
                </c:pt>
                <c:pt idx="14">
                  <c:v>3863</c:v>
                </c:pt>
                <c:pt idx="15">
                  <c:v>3660</c:v>
                </c:pt>
              </c:numCache>
            </c:numRef>
          </c:yVal>
          <c:smooth val="0"/>
          <c:extLst>
            <c:ext xmlns:c16="http://schemas.microsoft.com/office/drawing/2014/chart" uri="{C3380CC4-5D6E-409C-BE32-E72D297353CC}">
              <c16:uniqueId val="{00000000-0A53-4AA7-B942-24B30D8737FB}"/>
            </c:ext>
          </c:extLst>
        </c:ser>
        <c:dLbls>
          <c:showLegendKey val="0"/>
          <c:showVal val="0"/>
          <c:showCatName val="0"/>
          <c:showSerName val="0"/>
          <c:showPercent val="0"/>
          <c:showBubbleSize val="0"/>
        </c:dLbls>
        <c:axId val="194961184"/>
        <c:axId val="194958784"/>
      </c:scatterChart>
      <c:valAx>
        <c:axId val="1949611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958784"/>
        <c:crosses val="autoZero"/>
        <c:crossBetween val="midCat"/>
      </c:valAx>
      <c:valAx>
        <c:axId val="194958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9611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'IL Data'!$G$1</c:f>
              <c:strCache>
                <c:ptCount val="1"/>
                <c:pt idx="0">
                  <c:v>IL Totals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'IL Data'!$F$2:$F$17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xVal>
          <c:yVal>
            <c:numRef>
              <c:f>'IL Data'!$G$2:$G$17</c:f>
              <c:numCache>
                <c:formatCode>General</c:formatCode>
                <c:ptCount val="16"/>
                <c:pt idx="0">
                  <c:v>72</c:v>
                </c:pt>
                <c:pt idx="1">
                  <c:v>88</c:v>
                </c:pt>
                <c:pt idx="2">
                  <c:v>90</c:v>
                </c:pt>
                <c:pt idx="3">
                  <c:v>96</c:v>
                </c:pt>
                <c:pt idx="4">
                  <c:v>107</c:v>
                </c:pt>
                <c:pt idx="5">
                  <c:v>95</c:v>
                </c:pt>
                <c:pt idx="6">
                  <c:v>119</c:v>
                </c:pt>
                <c:pt idx="7">
                  <c:v>89</c:v>
                </c:pt>
                <c:pt idx="8">
                  <c:v>97</c:v>
                </c:pt>
                <c:pt idx="9">
                  <c:v>55</c:v>
                </c:pt>
                <c:pt idx="10">
                  <c:v>77</c:v>
                </c:pt>
                <c:pt idx="11">
                  <c:v>72</c:v>
                </c:pt>
                <c:pt idx="12">
                  <c:v>66</c:v>
                </c:pt>
                <c:pt idx="13">
                  <c:v>79</c:v>
                </c:pt>
                <c:pt idx="14">
                  <c:v>71</c:v>
                </c:pt>
                <c:pt idx="15">
                  <c:v>71</c:v>
                </c:pt>
              </c:numCache>
            </c:numRef>
          </c:yVal>
          <c:smooth val="0"/>
          <c:extLst>
            <c:ext xmlns:c16="http://schemas.microsoft.com/office/drawing/2014/chart" uri="{C3380CC4-5D6E-409C-BE32-E72D297353CC}">
              <c16:uniqueId val="{00000000-DF4E-4D61-8597-141096E33B59}"/>
            </c:ext>
          </c:extLst>
        </c:ser>
        <c:ser>
          <c:idx val="1"/>
          <c:order val="1"/>
          <c:tx>
            <c:strRef>
              <c:f>'IL Data'!$H$1</c:f>
              <c:strCache>
                <c:ptCount val="1"/>
                <c:pt idx="0">
                  <c:v>WI Totals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'IL Data'!$F$2:$F$17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xVal>
          <c:yVal>
            <c:numRef>
              <c:f>'IL Data'!$H$2:$H$17</c:f>
              <c:numCache>
                <c:formatCode>General</c:formatCode>
                <c:ptCount val="16"/>
                <c:pt idx="0">
                  <c:v>110</c:v>
                </c:pt>
                <c:pt idx="1">
                  <c:v>131</c:v>
                </c:pt>
                <c:pt idx="2">
                  <c:v>82</c:v>
                </c:pt>
                <c:pt idx="3">
                  <c:v>121</c:v>
                </c:pt>
                <c:pt idx="4">
                  <c:v>108</c:v>
                </c:pt>
                <c:pt idx="5">
                  <c:v>109</c:v>
                </c:pt>
                <c:pt idx="6">
                  <c:v>103</c:v>
                </c:pt>
                <c:pt idx="7">
                  <c:v>108</c:v>
                </c:pt>
                <c:pt idx="8">
                  <c:v>97</c:v>
                </c:pt>
                <c:pt idx="9">
                  <c:v>106</c:v>
                </c:pt>
                <c:pt idx="10">
                  <c:v>72</c:v>
                </c:pt>
                <c:pt idx="11">
                  <c:v>86</c:v>
                </c:pt>
                <c:pt idx="12">
                  <c:v>86</c:v>
                </c:pt>
                <c:pt idx="13">
                  <c:v>74</c:v>
                </c:pt>
                <c:pt idx="14">
                  <c:v>97</c:v>
                </c:pt>
                <c:pt idx="15">
                  <c:v>90</c:v>
                </c:pt>
              </c:numCache>
            </c:numRef>
          </c:yVal>
          <c:smooth val="0"/>
          <c:extLst>
            <c:ext xmlns:c16="http://schemas.microsoft.com/office/drawing/2014/chart" uri="{C3380CC4-5D6E-409C-BE32-E72D297353CC}">
              <c16:uniqueId val="{00000001-DF4E-4D61-8597-141096E33B59}"/>
            </c:ext>
          </c:extLst>
        </c:ser>
        <c:dLbls>
          <c:showLegendKey val="0"/>
          <c:showVal val="0"/>
          <c:showCatName val="0"/>
          <c:showSerName val="0"/>
          <c:showPercent val="0"/>
          <c:showBubbleSize val="0"/>
        </c:dLbls>
        <c:axId val="1685888896"/>
        <c:axId val="1685889856"/>
      </c:scatterChart>
      <c:valAx>
        <c:axId val="16858888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5889856"/>
        <c:crosses val="autoZero"/>
        <c:crossBetween val="midCat"/>
      </c:valAx>
      <c:valAx>
        <c:axId val="1685889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58888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C63BFD-6362-0A29-927A-59239FC696B3}"/>
              </a:ext>
            </a:extLst>
          </p:cNvPr>
          <p:cNvSpPr>
            <a:spLocks noGrp="1"/>
          </p:cNvSpPr>
          <p:nvPr>
            <p:ph type="hdr" sz="quarter"/>
          </p:nvPr>
        </p:nvSpPr>
        <p:spPr>
          <a:xfrm>
            <a:off x="0" y="0"/>
            <a:ext cx="3078048" cy="470356"/>
          </a:xfrm>
          <a:prstGeom prst="rect">
            <a:avLst/>
          </a:prstGeom>
        </p:spPr>
        <p:txBody>
          <a:bodyPr vert="horz" lIns="94225" tIns="47113" rIns="94225" bIns="47113" rtlCol="0"/>
          <a:lstStyle>
            <a:lvl1pPr algn="l">
              <a:defRPr sz="1300"/>
            </a:lvl1pPr>
          </a:lstStyle>
          <a:p>
            <a:pPr>
              <a:defRPr/>
            </a:pPr>
            <a:endParaRPr lang="en-US"/>
          </a:p>
        </p:txBody>
      </p:sp>
      <p:sp>
        <p:nvSpPr>
          <p:cNvPr id="3" name="Date Placeholder 2">
            <a:extLst>
              <a:ext uri="{FF2B5EF4-FFF2-40B4-BE49-F238E27FC236}">
                <a16:creationId xmlns:a16="http://schemas.microsoft.com/office/drawing/2014/main" id="{A31EEA66-C3F9-6A5A-3C47-3681BB2A9C71}"/>
              </a:ext>
            </a:extLst>
          </p:cNvPr>
          <p:cNvSpPr>
            <a:spLocks noGrp="1"/>
          </p:cNvSpPr>
          <p:nvPr>
            <p:ph type="dt" idx="1"/>
          </p:nvPr>
        </p:nvSpPr>
        <p:spPr>
          <a:xfrm>
            <a:off x="4022886" y="0"/>
            <a:ext cx="3078048" cy="470356"/>
          </a:xfrm>
          <a:prstGeom prst="rect">
            <a:avLst/>
          </a:prstGeom>
        </p:spPr>
        <p:txBody>
          <a:bodyPr vert="horz" lIns="94225" tIns="47113" rIns="94225" bIns="47113" rtlCol="0"/>
          <a:lstStyle>
            <a:lvl1pPr algn="r">
              <a:defRPr sz="1300"/>
            </a:lvl1pPr>
          </a:lstStyle>
          <a:p>
            <a:pPr>
              <a:defRPr/>
            </a:pPr>
            <a:fld id="{6155BB79-2D70-4C9F-B860-50FB021A5783}" type="datetimeFigureOut">
              <a:rPr lang="en-US"/>
              <a:pPr>
                <a:defRPr/>
              </a:pPr>
              <a:t>3/11/2026</a:t>
            </a:fld>
            <a:endParaRPr lang="en-US"/>
          </a:p>
        </p:txBody>
      </p:sp>
      <p:sp>
        <p:nvSpPr>
          <p:cNvPr id="4" name="Slide Image Placeholder 3">
            <a:extLst>
              <a:ext uri="{FF2B5EF4-FFF2-40B4-BE49-F238E27FC236}">
                <a16:creationId xmlns:a16="http://schemas.microsoft.com/office/drawing/2014/main" id="{917EE5EA-12BD-59AC-06F6-D425BEF5D6EF}"/>
              </a:ext>
            </a:extLst>
          </p:cNvPr>
          <p:cNvSpPr>
            <a:spLocks noGrp="1" noRot="1" noChangeAspect="1"/>
          </p:cNvSpPr>
          <p:nvPr>
            <p:ph type="sldImg" idx="2"/>
          </p:nvPr>
        </p:nvSpPr>
        <p:spPr>
          <a:xfrm>
            <a:off x="1439863" y="1173163"/>
            <a:ext cx="4222750" cy="3168650"/>
          </a:xfrm>
          <a:prstGeom prst="rect">
            <a:avLst/>
          </a:prstGeom>
          <a:noFill/>
          <a:ln w="12700">
            <a:solidFill>
              <a:prstClr val="black"/>
            </a:solidFill>
          </a:ln>
        </p:spPr>
        <p:txBody>
          <a:bodyPr vert="horz" lIns="94225" tIns="47113" rIns="94225" bIns="47113" rtlCol="0" anchor="ctr"/>
          <a:lstStyle/>
          <a:p>
            <a:pPr lvl="0"/>
            <a:endParaRPr lang="en-US" noProof="0"/>
          </a:p>
        </p:txBody>
      </p:sp>
      <p:sp>
        <p:nvSpPr>
          <p:cNvPr id="5" name="Notes Placeholder 4">
            <a:extLst>
              <a:ext uri="{FF2B5EF4-FFF2-40B4-BE49-F238E27FC236}">
                <a16:creationId xmlns:a16="http://schemas.microsoft.com/office/drawing/2014/main" id="{7ABF1A79-E76E-C312-BBB5-78622886632A}"/>
              </a:ext>
            </a:extLst>
          </p:cNvPr>
          <p:cNvSpPr>
            <a:spLocks noGrp="1"/>
          </p:cNvSpPr>
          <p:nvPr>
            <p:ph type="body" sz="quarter" idx="3"/>
          </p:nvPr>
        </p:nvSpPr>
        <p:spPr>
          <a:xfrm>
            <a:off x="710557" y="4518825"/>
            <a:ext cx="5681363" cy="3696091"/>
          </a:xfrm>
          <a:prstGeom prst="rect">
            <a:avLst/>
          </a:prstGeom>
        </p:spPr>
        <p:txBody>
          <a:bodyPr vert="horz" lIns="94225" tIns="47113" rIns="94225" bIns="47113"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2D8DE09-6827-6609-CB94-24DC0761AC87}"/>
              </a:ext>
            </a:extLst>
          </p:cNvPr>
          <p:cNvSpPr>
            <a:spLocks noGrp="1"/>
          </p:cNvSpPr>
          <p:nvPr>
            <p:ph type="ftr" sz="quarter" idx="4"/>
          </p:nvPr>
        </p:nvSpPr>
        <p:spPr>
          <a:xfrm>
            <a:off x="0" y="8918120"/>
            <a:ext cx="3078048" cy="470355"/>
          </a:xfrm>
          <a:prstGeom prst="rect">
            <a:avLst/>
          </a:prstGeom>
        </p:spPr>
        <p:txBody>
          <a:bodyPr vert="horz" lIns="94225" tIns="47113" rIns="94225" bIns="47113" rtlCol="0" anchor="b"/>
          <a:lstStyle>
            <a:lvl1pPr algn="l">
              <a:defRPr sz="1300"/>
            </a:lvl1pPr>
          </a:lstStyle>
          <a:p>
            <a:pPr>
              <a:defRPr/>
            </a:pPr>
            <a:endParaRPr lang="en-US"/>
          </a:p>
        </p:txBody>
      </p:sp>
      <p:sp>
        <p:nvSpPr>
          <p:cNvPr id="7" name="Slide Number Placeholder 6">
            <a:extLst>
              <a:ext uri="{FF2B5EF4-FFF2-40B4-BE49-F238E27FC236}">
                <a16:creationId xmlns:a16="http://schemas.microsoft.com/office/drawing/2014/main" id="{B5A2C244-7BC1-D574-8CEE-5221237528A0}"/>
              </a:ext>
            </a:extLst>
          </p:cNvPr>
          <p:cNvSpPr>
            <a:spLocks noGrp="1"/>
          </p:cNvSpPr>
          <p:nvPr>
            <p:ph type="sldNum" sz="quarter" idx="5"/>
          </p:nvPr>
        </p:nvSpPr>
        <p:spPr>
          <a:xfrm>
            <a:off x="4022886" y="8918120"/>
            <a:ext cx="3078048" cy="470355"/>
          </a:xfrm>
          <a:prstGeom prst="rect">
            <a:avLst/>
          </a:prstGeom>
        </p:spPr>
        <p:txBody>
          <a:bodyPr vert="horz" wrap="square" lIns="94225" tIns="47113" rIns="94225" bIns="47113" numCol="1" anchor="b" anchorCtr="0" compatLnSpc="1">
            <a:prstTxWarp prst="textNoShape">
              <a:avLst/>
            </a:prstTxWarp>
          </a:bodyPr>
          <a:lstStyle>
            <a:lvl1pPr algn="r">
              <a:defRPr sz="1300" smtClean="0"/>
            </a:lvl1pPr>
          </a:lstStyle>
          <a:p>
            <a:pPr>
              <a:defRPr/>
            </a:pPr>
            <a:fld id="{56D3182F-6186-41FF-BF6A-244BACBA31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Speakers on the call today, and the drivers behind this program on the Habitat side.  Dru and I w/CHFH, Dru lead on this program.</a:t>
            </a:r>
          </a:p>
        </p:txBody>
      </p:sp>
      <p:sp>
        <p:nvSpPr>
          <p:cNvPr id="4" name="Slide Number Placeholder 3"/>
          <p:cNvSpPr>
            <a:spLocks noGrp="1"/>
          </p:cNvSpPr>
          <p:nvPr>
            <p:ph type="sldNum" sz="quarter" idx="5"/>
          </p:nvPr>
        </p:nvSpPr>
        <p:spPr/>
        <p:txBody>
          <a:bodyPr/>
          <a:lstStyle/>
          <a:p>
            <a:fld id="{A26BF2D0-2049-419B-A5DE-8ED46DA919FA}" type="slidenum">
              <a:rPr lang="en-US" smtClean="0"/>
              <a:t>4</a:t>
            </a:fld>
            <a:endParaRPr lang="en-US"/>
          </a:p>
        </p:txBody>
      </p:sp>
    </p:spTree>
    <p:extLst>
      <p:ext uri="{BB962C8B-B14F-4D97-AF65-F5344CB8AC3E}">
        <p14:creationId xmlns:p14="http://schemas.microsoft.com/office/powerpoint/2010/main" val="2109802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 sure it’s not surprising to you, as you live and breathe this everyday, but it costs a lot more to build a house today than it did 10 years ago.</a:t>
            </a:r>
          </a:p>
        </p:txBody>
      </p:sp>
      <p:sp>
        <p:nvSpPr>
          <p:cNvPr id="4" name="Slide Number Placeholder 3"/>
          <p:cNvSpPr>
            <a:spLocks noGrp="1"/>
          </p:cNvSpPr>
          <p:nvPr>
            <p:ph type="sldNum" sz="quarter" idx="5"/>
          </p:nvPr>
        </p:nvSpPr>
        <p:spPr/>
        <p:txBody>
          <a:bodyPr/>
          <a:lstStyle/>
          <a:p>
            <a:pPr>
              <a:defRPr/>
            </a:pPr>
            <a:fld id="{56D3182F-6186-41FF-BF6A-244BACBA31D9}" type="slidenum">
              <a:rPr lang="en-US" altLang="en-US" smtClean="0"/>
              <a:pPr>
                <a:defRPr/>
              </a:pPr>
              <a:t>15</a:t>
            </a:fld>
            <a:endParaRPr lang="en-US" altLang="en-US"/>
          </a:p>
        </p:txBody>
      </p:sp>
    </p:spTree>
    <p:extLst>
      <p:ext uri="{BB962C8B-B14F-4D97-AF65-F5344CB8AC3E}">
        <p14:creationId xmlns:p14="http://schemas.microsoft.com/office/powerpoint/2010/main" val="2031735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Even as costs are up, some of our long-utilized federal funding sources are not as reliable.  We’ve seen cutbacks, or threatened cutbacks in many federal programs, as well as reduced staffing.  In IL, this uncertainty has meant that we now see significantly increased competition for state resources, particularly the tax credit program.  Prior to this past year, that program had never run out of the annual tax credit application.  Now we have to be strategic in our submissions.</a:t>
            </a:r>
          </a:p>
          <a:p>
            <a:endParaRPr lang="en-US"/>
          </a:p>
        </p:txBody>
      </p:sp>
      <p:sp>
        <p:nvSpPr>
          <p:cNvPr id="4" name="Slide Number Placeholder 3"/>
          <p:cNvSpPr>
            <a:spLocks noGrp="1"/>
          </p:cNvSpPr>
          <p:nvPr>
            <p:ph type="sldNum" sz="quarter" idx="5"/>
          </p:nvPr>
        </p:nvSpPr>
        <p:spPr/>
        <p:txBody>
          <a:bodyPr/>
          <a:lstStyle/>
          <a:p>
            <a:pPr>
              <a:defRPr/>
            </a:pPr>
            <a:fld id="{56D3182F-6186-41FF-BF6A-244BACBA31D9}" type="slidenum">
              <a:rPr lang="en-US" altLang="en-US" smtClean="0"/>
              <a:pPr>
                <a:defRPr/>
              </a:pPr>
              <a:t>16</a:t>
            </a:fld>
            <a:endParaRPr lang="en-US" altLang="en-US"/>
          </a:p>
        </p:txBody>
      </p:sp>
    </p:spTree>
    <p:extLst>
      <p:ext uri="{BB962C8B-B14F-4D97-AF65-F5344CB8AC3E}">
        <p14:creationId xmlns:p14="http://schemas.microsoft.com/office/powerpoint/2010/main" val="123904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people side, there is a shortage in skilled construction workers, creating increased cost and time to work with skilled trades.  We’ve also heard may affiliates report that their regular construction volunteers – that crew of mostly retired men that shows up 1-2 days per week – is aging and aging out of construction work, and they are not seeing new retirees commit to the same level.</a:t>
            </a:r>
          </a:p>
        </p:txBody>
      </p:sp>
      <p:sp>
        <p:nvSpPr>
          <p:cNvPr id="4" name="Slide Number Placeholder 3"/>
          <p:cNvSpPr>
            <a:spLocks noGrp="1"/>
          </p:cNvSpPr>
          <p:nvPr>
            <p:ph type="sldNum" sz="quarter" idx="5"/>
          </p:nvPr>
        </p:nvSpPr>
        <p:spPr/>
        <p:txBody>
          <a:bodyPr/>
          <a:lstStyle/>
          <a:p>
            <a:pPr>
              <a:defRPr/>
            </a:pPr>
            <a:fld id="{56D3182F-6186-41FF-BF6A-244BACBA31D9}" type="slidenum">
              <a:rPr lang="en-US" altLang="en-US" smtClean="0"/>
              <a:pPr>
                <a:defRPr/>
              </a:pPr>
              <a:t>17</a:t>
            </a:fld>
            <a:endParaRPr lang="en-US" altLang="en-US"/>
          </a:p>
        </p:txBody>
      </p:sp>
    </p:spTree>
    <p:extLst>
      <p:ext uri="{BB962C8B-B14F-4D97-AF65-F5344CB8AC3E}">
        <p14:creationId xmlns:p14="http://schemas.microsoft.com/office/powerpoint/2010/main" val="3338209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Furthermore, in response to the fall of the housing market in the early 2000s, the Dodd-Frank bill was passed in 2013, requiring significantly more complex regulation of mortgages and closings.  Gone are the days of meeting in the Habitat office to sign a few mortgage documents.  Affiliates must now have a designated QLO, go through training, and ensure compliance with a long list of mortgage lending laws.</a:t>
            </a:r>
          </a:p>
        </p:txBody>
      </p:sp>
      <p:sp>
        <p:nvSpPr>
          <p:cNvPr id="4" name="Slide Number Placeholder 3"/>
          <p:cNvSpPr>
            <a:spLocks noGrp="1"/>
          </p:cNvSpPr>
          <p:nvPr>
            <p:ph type="sldNum" sz="quarter" idx="5"/>
          </p:nvPr>
        </p:nvSpPr>
        <p:spPr/>
        <p:txBody>
          <a:bodyPr/>
          <a:lstStyle/>
          <a:p>
            <a:pPr>
              <a:defRPr/>
            </a:pPr>
            <a:fld id="{56D3182F-6186-41FF-BF6A-244BACBA31D9}" type="slidenum">
              <a:rPr lang="en-US" altLang="en-US" smtClean="0"/>
              <a:pPr>
                <a:defRPr/>
              </a:pPr>
              <a:t>18</a:t>
            </a:fld>
            <a:endParaRPr lang="en-US" altLang="en-US"/>
          </a:p>
        </p:txBody>
      </p:sp>
    </p:spTree>
    <p:extLst>
      <p:ext uri="{BB962C8B-B14F-4D97-AF65-F5344CB8AC3E}">
        <p14:creationId xmlns:p14="http://schemas.microsoft.com/office/powerpoint/2010/main" val="3358951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wanted to call this slide “The Math isn’t </a:t>
            </a:r>
            <a:r>
              <a:rPr lang="en-US" err="1"/>
              <a:t>Mathing</a:t>
            </a:r>
            <a:r>
              <a:rPr lang="en-US"/>
              <a:t>” but Dru overruled me.  But I still think of it as the math isn’t </a:t>
            </a:r>
            <a:r>
              <a:rPr lang="en-US" err="1"/>
              <a:t>mathing</a:t>
            </a:r>
            <a:r>
              <a:rPr lang="en-US"/>
              <a:t>.  You are doing the same or more work to build affordable housing, but the finish line has moved.  You now have to raise more $$ to build the same house.  And with our traditional model, you have always fundraised all the funds to build a home, sold it, and then had to start from scratch again to fundraise for the next home.  With all the uncertainty in fundraising and building costs, it’s hard to be sure when you will have raised the amount you need, so you can’t make firm production plans.  With all this complexity and uncertainty, it’s no wonder that we are struggling to meet this moment.</a:t>
            </a:r>
          </a:p>
        </p:txBody>
      </p:sp>
      <p:sp>
        <p:nvSpPr>
          <p:cNvPr id="4" name="Slide Number Placeholder 3"/>
          <p:cNvSpPr>
            <a:spLocks noGrp="1"/>
          </p:cNvSpPr>
          <p:nvPr>
            <p:ph type="sldNum" sz="quarter" idx="5"/>
          </p:nvPr>
        </p:nvSpPr>
        <p:spPr/>
        <p:txBody>
          <a:bodyPr/>
          <a:lstStyle/>
          <a:p>
            <a:pPr>
              <a:defRPr/>
            </a:pPr>
            <a:fld id="{56D3182F-6186-41FF-BF6A-244BACBA31D9}" type="slidenum">
              <a:rPr lang="en-US" altLang="en-US" smtClean="0"/>
              <a:pPr>
                <a:defRPr/>
              </a:pPr>
              <a:t>19</a:t>
            </a:fld>
            <a:endParaRPr lang="en-US" altLang="en-US"/>
          </a:p>
        </p:txBody>
      </p:sp>
    </p:spTree>
    <p:extLst>
      <p:ext uri="{BB962C8B-B14F-4D97-AF65-F5344CB8AC3E}">
        <p14:creationId xmlns:p14="http://schemas.microsoft.com/office/powerpoint/2010/main" val="1187048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haven’t used third party lending, we understand that this is a big decision.  0% mortgages have been one of our hallmarks.  No doubt they are a great package for home buyers.  Can’t be beat financially.  a question we are probing here is can Habitat continue to offer them and thrive, or even survive?</a:t>
            </a:r>
          </a:p>
        </p:txBody>
      </p:sp>
      <p:sp>
        <p:nvSpPr>
          <p:cNvPr id="4" name="Slide Number Placeholder 3"/>
          <p:cNvSpPr>
            <a:spLocks noGrp="1"/>
          </p:cNvSpPr>
          <p:nvPr>
            <p:ph type="sldNum" sz="quarter" idx="5"/>
          </p:nvPr>
        </p:nvSpPr>
        <p:spPr/>
        <p:txBody>
          <a:bodyPr/>
          <a:lstStyle/>
          <a:p>
            <a:pPr>
              <a:defRPr/>
            </a:pPr>
            <a:fld id="{56D3182F-6186-41FF-BF6A-244BACBA31D9}" type="slidenum">
              <a:rPr lang="en-US" altLang="en-US" smtClean="0"/>
              <a:pPr>
                <a:defRPr/>
              </a:pPr>
              <a:t>34</a:t>
            </a:fld>
            <a:endParaRPr lang="en-US" altLang="en-US"/>
          </a:p>
        </p:txBody>
      </p:sp>
    </p:spTree>
    <p:extLst>
      <p:ext uri="{BB962C8B-B14F-4D97-AF65-F5344CB8AC3E}">
        <p14:creationId xmlns:p14="http://schemas.microsoft.com/office/powerpoint/2010/main" val="3551021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consider third party lending, we know you will want to consider your finances, with traditional, get smaller payments steadily over time.  With Third party, get one infusion at closing.  This is not the end to your fundraising, but it’s a big boost.  Also allows you to count on these infusions and plan.</a:t>
            </a:r>
          </a:p>
        </p:txBody>
      </p:sp>
      <p:sp>
        <p:nvSpPr>
          <p:cNvPr id="4" name="Slide Number Placeholder 3"/>
          <p:cNvSpPr>
            <a:spLocks noGrp="1"/>
          </p:cNvSpPr>
          <p:nvPr>
            <p:ph type="sldNum" sz="quarter" idx="5"/>
          </p:nvPr>
        </p:nvSpPr>
        <p:spPr/>
        <p:txBody>
          <a:bodyPr/>
          <a:lstStyle/>
          <a:p>
            <a:pPr>
              <a:defRPr/>
            </a:pPr>
            <a:fld id="{56D3182F-6186-41FF-BF6A-244BACBA31D9}" type="slidenum">
              <a:rPr lang="en-US" altLang="en-US" smtClean="0"/>
              <a:pPr>
                <a:defRPr/>
              </a:pPr>
              <a:t>35</a:t>
            </a:fld>
            <a:endParaRPr lang="en-US" altLang="en-US"/>
          </a:p>
        </p:txBody>
      </p:sp>
    </p:spTree>
    <p:extLst>
      <p:ext uri="{BB962C8B-B14F-4D97-AF65-F5344CB8AC3E}">
        <p14:creationId xmlns:p14="http://schemas.microsoft.com/office/powerpoint/2010/main" val="1814806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consideration is your staff and your capacity.  Habitat affiliates perform a lot of functions.  The more that can be outsourced well, the more time you have for core work.  Also another set of eyes on buyer readiness.  Still need QLO.</a:t>
            </a:r>
          </a:p>
        </p:txBody>
      </p:sp>
      <p:sp>
        <p:nvSpPr>
          <p:cNvPr id="4" name="Slide Number Placeholder 3"/>
          <p:cNvSpPr>
            <a:spLocks noGrp="1"/>
          </p:cNvSpPr>
          <p:nvPr>
            <p:ph type="sldNum" sz="quarter" idx="5"/>
          </p:nvPr>
        </p:nvSpPr>
        <p:spPr/>
        <p:txBody>
          <a:bodyPr/>
          <a:lstStyle/>
          <a:p>
            <a:pPr>
              <a:defRPr/>
            </a:pPr>
            <a:fld id="{56D3182F-6186-41FF-BF6A-244BACBA31D9}" type="slidenum">
              <a:rPr lang="en-US" altLang="en-US" smtClean="0"/>
              <a:pPr>
                <a:defRPr/>
              </a:pPr>
              <a:t>36</a:t>
            </a:fld>
            <a:endParaRPr lang="en-US" altLang="en-US"/>
          </a:p>
        </p:txBody>
      </p:sp>
    </p:spTree>
    <p:extLst>
      <p:ext uri="{BB962C8B-B14F-4D97-AF65-F5344CB8AC3E}">
        <p14:creationId xmlns:p14="http://schemas.microsoft.com/office/powerpoint/2010/main" val="1599878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Also consider partner families, long been a tension in being the good cop – helping family secure a home, and the bad cop – mortgage collector.  It’s a tough dichotomy. This changes that dynamic and allows families to build banking relationships and credit.  This will impact the full flex you have now to address default situations, but there are ways you can still step in.</a:t>
            </a:r>
          </a:p>
        </p:txBody>
      </p:sp>
      <p:sp>
        <p:nvSpPr>
          <p:cNvPr id="4" name="Slide Number Placeholder 3"/>
          <p:cNvSpPr>
            <a:spLocks noGrp="1"/>
          </p:cNvSpPr>
          <p:nvPr>
            <p:ph type="sldNum" sz="quarter" idx="5"/>
          </p:nvPr>
        </p:nvSpPr>
        <p:spPr/>
        <p:txBody>
          <a:bodyPr/>
          <a:lstStyle/>
          <a:p>
            <a:pPr>
              <a:defRPr/>
            </a:pPr>
            <a:fld id="{56D3182F-6186-41FF-BF6A-244BACBA31D9}" type="slidenum">
              <a:rPr lang="en-US" altLang="en-US" smtClean="0"/>
              <a:pPr>
                <a:defRPr/>
              </a:pPr>
              <a:t>37</a:t>
            </a:fld>
            <a:endParaRPr lang="en-US" altLang="en-US"/>
          </a:p>
        </p:txBody>
      </p:sp>
    </p:spTree>
    <p:extLst>
      <p:ext uri="{BB962C8B-B14F-4D97-AF65-F5344CB8AC3E}">
        <p14:creationId xmlns:p14="http://schemas.microsoft.com/office/powerpoint/2010/main" val="4222555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Finally, you’ll consider equity.  In a traditional model, home buyers build a significant amount of equity.  That equity will be built more slowly with their party lending, as initial payments will typically apply to interest.  That said, a soft second can be written/structured to provide more equity to the buyer.</a:t>
            </a:r>
          </a:p>
        </p:txBody>
      </p:sp>
      <p:sp>
        <p:nvSpPr>
          <p:cNvPr id="4" name="Slide Number Placeholder 3"/>
          <p:cNvSpPr>
            <a:spLocks noGrp="1"/>
          </p:cNvSpPr>
          <p:nvPr>
            <p:ph type="sldNum" sz="quarter" idx="5"/>
          </p:nvPr>
        </p:nvSpPr>
        <p:spPr/>
        <p:txBody>
          <a:bodyPr/>
          <a:lstStyle/>
          <a:p>
            <a:pPr>
              <a:defRPr/>
            </a:pPr>
            <a:fld id="{56D3182F-6186-41FF-BF6A-244BACBA31D9}" type="slidenum">
              <a:rPr lang="en-US" altLang="en-US" smtClean="0"/>
              <a:pPr>
                <a:defRPr/>
              </a:pPr>
              <a:t>38</a:t>
            </a:fld>
            <a:endParaRPr lang="en-US" altLang="en-US"/>
          </a:p>
        </p:txBody>
      </p:sp>
    </p:spTree>
    <p:extLst>
      <p:ext uri="{BB962C8B-B14F-4D97-AF65-F5344CB8AC3E}">
        <p14:creationId xmlns:p14="http://schemas.microsoft.com/office/powerpoint/2010/main" val="2206870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CHFH is an affiliate support organization, currently only regional one.  We offer typical affiliate support functions, but also</a:t>
            </a:r>
          </a:p>
        </p:txBody>
      </p:sp>
      <p:sp>
        <p:nvSpPr>
          <p:cNvPr id="4" name="Slide Number Placeholder 3"/>
          <p:cNvSpPr>
            <a:spLocks noGrp="1"/>
          </p:cNvSpPr>
          <p:nvPr>
            <p:ph type="sldNum" sz="quarter" idx="5"/>
          </p:nvPr>
        </p:nvSpPr>
        <p:spPr/>
        <p:txBody>
          <a:bodyPr/>
          <a:lstStyle/>
          <a:p>
            <a:pPr>
              <a:defRPr/>
            </a:pPr>
            <a:fld id="{56D3182F-6186-41FF-BF6A-244BACBA31D9}" type="slidenum">
              <a:rPr lang="en-US" altLang="en-US" smtClean="0"/>
              <a:pPr>
                <a:defRPr/>
              </a:pPr>
              <a:t>5</a:t>
            </a:fld>
            <a:endParaRPr lang="en-US" altLang="en-US"/>
          </a:p>
        </p:txBody>
      </p:sp>
    </p:spTree>
    <p:extLst>
      <p:ext uri="{BB962C8B-B14F-4D97-AF65-F5344CB8AC3E}">
        <p14:creationId xmlns:p14="http://schemas.microsoft.com/office/powerpoint/2010/main" val="2801763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6D3182F-6186-41FF-BF6A-244BACBA31D9}" type="slidenum">
              <a:rPr lang="en-US" altLang="en-US" smtClean="0"/>
              <a:pPr>
                <a:defRPr/>
              </a:pPr>
              <a:t>44</a:t>
            </a:fld>
            <a:endParaRPr lang="en-US" altLang="en-US"/>
          </a:p>
        </p:txBody>
      </p:sp>
    </p:spTree>
    <p:extLst>
      <p:ext uri="{BB962C8B-B14F-4D97-AF65-F5344CB8AC3E}">
        <p14:creationId xmlns:p14="http://schemas.microsoft.com/office/powerpoint/2010/main" val="3096466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pivot to questions after this, but wanted to bring the conversation back to the larger national conversation, and the part of it that is happening in your backyard.  </a:t>
            </a:r>
          </a:p>
        </p:txBody>
      </p:sp>
      <p:sp>
        <p:nvSpPr>
          <p:cNvPr id="4" name="Slide Number Placeholder 3"/>
          <p:cNvSpPr>
            <a:spLocks noGrp="1"/>
          </p:cNvSpPr>
          <p:nvPr>
            <p:ph type="sldNum" sz="quarter" idx="5"/>
          </p:nvPr>
        </p:nvSpPr>
        <p:spPr/>
        <p:txBody>
          <a:bodyPr/>
          <a:lstStyle/>
          <a:p>
            <a:pPr>
              <a:defRPr/>
            </a:pPr>
            <a:fld id="{56D3182F-6186-41FF-BF6A-244BACBA31D9}" type="slidenum">
              <a:rPr lang="en-US" altLang="en-US" smtClean="0"/>
              <a:pPr>
                <a:defRPr/>
              </a:pPr>
              <a:t>47</a:t>
            </a:fld>
            <a:endParaRPr lang="en-US" altLang="en-US"/>
          </a:p>
        </p:txBody>
      </p:sp>
    </p:spTree>
    <p:extLst>
      <p:ext uri="{BB962C8B-B14F-4D97-AF65-F5344CB8AC3E}">
        <p14:creationId xmlns:p14="http://schemas.microsoft.com/office/powerpoint/2010/main" val="4002315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of the key benefits of third part is that it provides a dependable source of funds that can jumpstart the next Habitat home.  Can plan</a:t>
            </a:r>
          </a:p>
        </p:txBody>
      </p:sp>
      <p:sp>
        <p:nvSpPr>
          <p:cNvPr id="4" name="Slide Number Placeholder 3"/>
          <p:cNvSpPr>
            <a:spLocks noGrp="1"/>
          </p:cNvSpPr>
          <p:nvPr>
            <p:ph type="sldNum" sz="quarter" idx="5"/>
          </p:nvPr>
        </p:nvSpPr>
        <p:spPr/>
        <p:txBody>
          <a:bodyPr/>
          <a:lstStyle/>
          <a:p>
            <a:pPr>
              <a:defRPr/>
            </a:pPr>
            <a:fld id="{56D3182F-6186-41FF-BF6A-244BACBA31D9}" type="slidenum">
              <a:rPr lang="en-US" altLang="en-US" smtClean="0"/>
              <a:pPr>
                <a:defRPr/>
              </a:pPr>
              <a:t>48</a:t>
            </a:fld>
            <a:endParaRPr lang="en-US" altLang="en-US"/>
          </a:p>
        </p:txBody>
      </p:sp>
    </p:spTree>
    <p:extLst>
      <p:ext uri="{BB962C8B-B14F-4D97-AF65-F5344CB8AC3E}">
        <p14:creationId xmlns:p14="http://schemas.microsoft.com/office/powerpoint/2010/main" val="3863138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you can commit to the next home, you can talk to donors and stakeholders with a better timeline.  And if you’re able to build more homes, that strengthens  your </a:t>
            </a:r>
            <a:r>
              <a:rPr lang="en-US" err="1"/>
              <a:t>fundrasiign</a:t>
            </a:r>
            <a:r>
              <a:rPr lang="en-US"/>
              <a:t> case.  With dependable funding, not as reliant on govt funds.  Opens bandwidth.</a:t>
            </a:r>
          </a:p>
        </p:txBody>
      </p:sp>
      <p:sp>
        <p:nvSpPr>
          <p:cNvPr id="4" name="Slide Number Placeholder 3"/>
          <p:cNvSpPr>
            <a:spLocks noGrp="1"/>
          </p:cNvSpPr>
          <p:nvPr>
            <p:ph type="sldNum" sz="quarter" idx="5"/>
          </p:nvPr>
        </p:nvSpPr>
        <p:spPr/>
        <p:txBody>
          <a:bodyPr/>
          <a:lstStyle/>
          <a:p>
            <a:pPr>
              <a:defRPr/>
            </a:pPr>
            <a:fld id="{56D3182F-6186-41FF-BF6A-244BACBA31D9}" type="slidenum">
              <a:rPr lang="en-US" altLang="en-US" smtClean="0"/>
              <a:pPr>
                <a:defRPr/>
              </a:pPr>
              <a:t>49</a:t>
            </a:fld>
            <a:endParaRPr lang="en-US" altLang="en-US"/>
          </a:p>
        </p:txBody>
      </p:sp>
    </p:spTree>
    <p:extLst>
      <p:ext uri="{BB962C8B-B14F-4D97-AF65-F5344CB8AC3E}">
        <p14:creationId xmlns:p14="http://schemas.microsoft.com/office/powerpoint/2010/main" val="1814342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hope, with all this, is that we can better meet the moment.  Our vision is that everyone has a decent place to live.  If we believe that, we must do everything we can to leverage our resources to help as many families as possible.  </a:t>
            </a:r>
          </a:p>
        </p:txBody>
      </p:sp>
      <p:sp>
        <p:nvSpPr>
          <p:cNvPr id="4" name="Slide Number Placeholder 3"/>
          <p:cNvSpPr>
            <a:spLocks noGrp="1"/>
          </p:cNvSpPr>
          <p:nvPr>
            <p:ph type="sldNum" sz="quarter" idx="5"/>
          </p:nvPr>
        </p:nvSpPr>
        <p:spPr/>
        <p:txBody>
          <a:bodyPr/>
          <a:lstStyle/>
          <a:p>
            <a:pPr>
              <a:defRPr/>
            </a:pPr>
            <a:fld id="{56D3182F-6186-41FF-BF6A-244BACBA31D9}" type="slidenum">
              <a:rPr lang="en-US" altLang="en-US" smtClean="0"/>
              <a:pPr>
                <a:defRPr/>
              </a:pPr>
              <a:t>50</a:t>
            </a:fld>
            <a:endParaRPr lang="en-US" altLang="en-US"/>
          </a:p>
        </p:txBody>
      </p:sp>
    </p:spTree>
    <p:extLst>
      <p:ext uri="{BB962C8B-B14F-4D97-AF65-F5344CB8AC3E}">
        <p14:creationId xmlns:p14="http://schemas.microsoft.com/office/powerpoint/2010/main" val="2385557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prepare STCs, run a mostly regional repair program, coordinate a DPP program.  We are in process of merging with HFH IL and expect to be completed by June 30.</a:t>
            </a:r>
          </a:p>
        </p:txBody>
      </p:sp>
      <p:sp>
        <p:nvSpPr>
          <p:cNvPr id="4" name="Slide Number Placeholder 3"/>
          <p:cNvSpPr>
            <a:spLocks noGrp="1"/>
          </p:cNvSpPr>
          <p:nvPr>
            <p:ph type="sldNum" sz="quarter" idx="5"/>
          </p:nvPr>
        </p:nvSpPr>
        <p:spPr/>
        <p:txBody>
          <a:bodyPr/>
          <a:lstStyle/>
          <a:p>
            <a:pPr>
              <a:defRPr/>
            </a:pPr>
            <a:fld id="{56D3182F-6186-41FF-BF6A-244BACBA31D9}" type="slidenum">
              <a:rPr lang="en-US" altLang="en-US" smtClean="0"/>
              <a:pPr>
                <a:defRPr/>
              </a:pPr>
              <a:t>6</a:t>
            </a:fld>
            <a:endParaRPr lang="en-US" altLang="en-US"/>
          </a:p>
        </p:txBody>
      </p:sp>
    </p:spTree>
    <p:extLst>
      <p:ext uri="{BB962C8B-B14F-4D97-AF65-F5344CB8AC3E}">
        <p14:creationId xmlns:p14="http://schemas.microsoft.com/office/powerpoint/2010/main" val="2173396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Want to provide some context as to why we pursued the development of this program, </a:t>
            </a:r>
            <a:r>
              <a:rPr lang="en-US" err="1"/>
              <a:t>esp</a:t>
            </a:r>
            <a:r>
              <a:rPr lang="en-US"/>
              <a:t> in light of trends w/in the Habitat network.</a:t>
            </a:r>
          </a:p>
        </p:txBody>
      </p:sp>
      <p:sp>
        <p:nvSpPr>
          <p:cNvPr id="4" name="Slide Number Placeholder 3"/>
          <p:cNvSpPr>
            <a:spLocks noGrp="1"/>
          </p:cNvSpPr>
          <p:nvPr>
            <p:ph type="sldNum" sz="quarter" idx="5"/>
          </p:nvPr>
        </p:nvSpPr>
        <p:spPr/>
        <p:txBody>
          <a:bodyPr/>
          <a:lstStyle/>
          <a:p>
            <a:pPr>
              <a:defRPr/>
            </a:pPr>
            <a:fld id="{56D3182F-6186-41FF-BF6A-244BACBA31D9}" type="slidenum">
              <a:rPr lang="en-US" altLang="en-US" smtClean="0"/>
              <a:pPr>
                <a:defRPr/>
              </a:pPr>
              <a:t>9</a:t>
            </a:fld>
            <a:endParaRPr lang="en-US" altLang="en-US"/>
          </a:p>
        </p:txBody>
      </p:sp>
    </p:spTree>
    <p:extLst>
      <p:ext uri="{BB962C8B-B14F-4D97-AF65-F5344CB8AC3E}">
        <p14:creationId xmlns:p14="http://schemas.microsoft.com/office/powerpoint/2010/main" val="1893263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one of those good news/bad news scenarios, we are in a period of time where people from all walks of life care about housing, and recognize the need for housing for all income brackets. That’s good news!  Unfortunately, this national conversation was sparked by a documented housing crisis.  </a:t>
            </a:r>
          </a:p>
        </p:txBody>
      </p:sp>
      <p:sp>
        <p:nvSpPr>
          <p:cNvPr id="4" name="Slide Number Placeholder 3"/>
          <p:cNvSpPr>
            <a:spLocks noGrp="1"/>
          </p:cNvSpPr>
          <p:nvPr>
            <p:ph type="sldNum" sz="quarter" idx="5"/>
          </p:nvPr>
        </p:nvSpPr>
        <p:spPr/>
        <p:txBody>
          <a:bodyPr/>
          <a:lstStyle/>
          <a:p>
            <a:pPr>
              <a:defRPr/>
            </a:pPr>
            <a:fld id="{56D3182F-6186-41FF-BF6A-244BACBA31D9}" type="slidenum">
              <a:rPr lang="en-US" altLang="en-US" smtClean="0"/>
              <a:pPr>
                <a:defRPr/>
              </a:pPr>
              <a:t>10</a:t>
            </a:fld>
            <a:endParaRPr lang="en-US" altLang="en-US"/>
          </a:p>
        </p:txBody>
      </p:sp>
    </p:spTree>
    <p:extLst>
      <p:ext uri="{BB962C8B-B14F-4D97-AF65-F5344CB8AC3E}">
        <p14:creationId xmlns:p14="http://schemas.microsoft.com/office/powerpoint/2010/main" val="2734263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the largest NFP of affordable housing in the US, we would hope that Habitat would be able to ramp up production to meet this moment.  But we’re not.  Our production has been largely flat for the past decade.  </a:t>
            </a:r>
          </a:p>
        </p:txBody>
      </p:sp>
      <p:sp>
        <p:nvSpPr>
          <p:cNvPr id="4" name="Slide Number Placeholder 3"/>
          <p:cNvSpPr>
            <a:spLocks noGrp="1"/>
          </p:cNvSpPr>
          <p:nvPr>
            <p:ph type="sldNum" sz="quarter" idx="5"/>
          </p:nvPr>
        </p:nvSpPr>
        <p:spPr/>
        <p:txBody>
          <a:bodyPr/>
          <a:lstStyle/>
          <a:p>
            <a:pPr>
              <a:defRPr/>
            </a:pPr>
            <a:fld id="{56D3182F-6186-41FF-BF6A-244BACBA31D9}" type="slidenum">
              <a:rPr lang="en-US" altLang="en-US" smtClean="0"/>
              <a:pPr>
                <a:defRPr/>
              </a:pPr>
              <a:t>11</a:t>
            </a:fld>
            <a:endParaRPr lang="en-US" altLang="en-US"/>
          </a:p>
        </p:txBody>
      </p:sp>
    </p:spTree>
    <p:extLst>
      <p:ext uri="{BB962C8B-B14F-4D97-AF65-F5344CB8AC3E}">
        <p14:creationId xmlns:p14="http://schemas.microsoft.com/office/powerpoint/2010/main" val="2860606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That’s true in our states as well.  IL’s peak product in the last 15 years was about 120 units in 2016, down to 70 units in 2025.  WI has fared better, with a high of 130 units in 2011, down to 90 units in 2025.</a:t>
            </a:r>
          </a:p>
        </p:txBody>
      </p:sp>
      <p:sp>
        <p:nvSpPr>
          <p:cNvPr id="4" name="Slide Number Placeholder 3"/>
          <p:cNvSpPr>
            <a:spLocks noGrp="1"/>
          </p:cNvSpPr>
          <p:nvPr>
            <p:ph type="sldNum" sz="quarter" idx="5"/>
          </p:nvPr>
        </p:nvSpPr>
        <p:spPr/>
        <p:txBody>
          <a:bodyPr/>
          <a:lstStyle/>
          <a:p>
            <a:pPr>
              <a:defRPr/>
            </a:pPr>
            <a:fld id="{56D3182F-6186-41FF-BF6A-244BACBA31D9}" type="slidenum">
              <a:rPr lang="en-US" altLang="en-US" smtClean="0"/>
              <a:pPr>
                <a:defRPr/>
              </a:pPr>
              <a:t>12</a:t>
            </a:fld>
            <a:endParaRPr lang="en-US" altLang="en-US"/>
          </a:p>
        </p:txBody>
      </p:sp>
    </p:spTree>
    <p:extLst>
      <p:ext uri="{BB962C8B-B14F-4D97-AF65-F5344CB8AC3E}">
        <p14:creationId xmlns:p14="http://schemas.microsoft.com/office/powerpoint/2010/main" val="4005695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I sound like I’m shaming us, I’m not!  We all know how hard it is to build affordable housing.  In the past decade, it’s gotten so much harder in so many ways.</a:t>
            </a:r>
          </a:p>
        </p:txBody>
      </p:sp>
      <p:sp>
        <p:nvSpPr>
          <p:cNvPr id="4" name="Slide Number Placeholder 3"/>
          <p:cNvSpPr>
            <a:spLocks noGrp="1"/>
          </p:cNvSpPr>
          <p:nvPr>
            <p:ph type="sldNum" sz="quarter" idx="5"/>
          </p:nvPr>
        </p:nvSpPr>
        <p:spPr/>
        <p:txBody>
          <a:bodyPr/>
          <a:lstStyle/>
          <a:p>
            <a:pPr>
              <a:defRPr/>
            </a:pPr>
            <a:fld id="{56D3182F-6186-41FF-BF6A-244BACBA31D9}" type="slidenum">
              <a:rPr lang="en-US" altLang="en-US" smtClean="0"/>
              <a:pPr>
                <a:defRPr/>
              </a:pPr>
              <a:t>13</a:t>
            </a:fld>
            <a:endParaRPr lang="en-US" altLang="en-US"/>
          </a:p>
        </p:txBody>
      </p:sp>
    </p:spTree>
    <p:extLst>
      <p:ext uri="{BB962C8B-B14F-4D97-AF65-F5344CB8AC3E}">
        <p14:creationId xmlns:p14="http://schemas.microsoft.com/office/powerpoint/2010/main" val="1572899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traditional model was launched in 1976.  Fifty years later, that model does not produce success in the same way it used to.</a:t>
            </a:r>
          </a:p>
        </p:txBody>
      </p:sp>
      <p:sp>
        <p:nvSpPr>
          <p:cNvPr id="4" name="Slide Number Placeholder 3"/>
          <p:cNvSpPr>
            <a:spLocks noGrp="1"/>
          </p:cNvSpPr>
          <p:nvPr>
            <p:ph type="sldNum" sz="quarter" idx="5"/>
          </p:nvPr>
        </p:nvSpPr>
        <p:spPr/>
        <p:txBody>
          <a:bodyPr/>
          <a:lstStyle/>
          <a:p>
            <a:pPr>
              <a:defRPr/>
            </a:pPr>
            <a:fld id="{56D3182F-6186-41FF-BF6A-244BACBA31D9}" type="slidenum">
              <a:rPr lang="en-US" altLang="en-US" smtClean="0"/>
              <a:pPr>
                <a:defRPr/>
              </a:pPr>
              <a:t>14</a:t>
            </a:fld>
            <a:endParaRPr lang="en-US" altLang="en-US"/>
          </a:p>
        </p:txBody>
      </p:sp>
    </p:spTree>
    <p:extLst>
      <p:ext uri="{BB962C8B-B14F-4D97-AF65-F5344CB8AC3E}">
        <p14:creationId xmlns:p14="http://schemas.microsoft.com/office/powerpoint/2010/main" val="1030101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15">
            <a:extLst>
              <a:ext uri="{FF2B5EF4-FFF2-40B4-BE49-F238E27FC236}">
                <a16:creationId xmlns:a16="http://schemas.microsoft.com/office/drawing/2014/main" id="{FD85E359-7DC5-6EAF-0218-97F98404E8F3}"/>
              </a:ext>
            </a:extLst>
          </p:cNvPr>
          <p:cNvGrpSpPr>
            <a:grpSpLocks/>
          </p:cNvGrpSpPr>
          <p:nvPr userDrawn="1"/>
        </p:nvGrpSpPr>
        <p:grpSpPr bwMode="auto">
          <a:xfrm>
            <a:off x="0" y="4910138"/>
            <a:ext cx="2460625" cy="1947862"/>
            <a:chOff x="0" y="1"/>
            <a:chExt cx="4257040" cy="3371645"/>
          </a:xfrm>
        </p:grpSpPr>
        <p:sp>
          <p:nvSpPr>
            <p:cNvPr id="3" name="Rectangle 2">
              <a:extLst>
                <a:ext uri="{FF2B5EF4-FFF2-40B4-BE49-F238E27FC236}">
                  <a16:creationId xmlns:a16="http://schemas.microsoft.com/office/drawing/2014/main" id="{0E96E50D-59A1-CDCD-60CB-02D9EA01B2A7}"/>
                </a:ext>
              </a:extLst>
            </p:cNvPr>
            <p:cNvSpPr/>
            <p:nvPr/>
          </p:nvSpPr>
          <p:spPr>
            <a:xfrm>
              <a:off x="0" y="1"/>
              <a:ext cx="4257040" cy="3371645"/>
            </a:xfrm>
            <a:prstGeom prst="rect">
              <a:avLst/>
            </a:prstGeom>
            <a:solidFill>
              <a:srgbClr val="00AFD7">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22">
              <a:extLst>
                <a:ext uri="{FF2B5EF4-FFF2-40B4-BE49-F238E27FC236}">
                  <a16:creationId xmlns:a16="http://schemas.microsoft.com/office/drawing/2014/main" id="{D6147400-74CB-8C4E-E753-0614652484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570" y="499110"/>
              <a:ext cx="33147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3">
              <a:extLst>
                <a:ext uri="{FF2B5EF4-FFF2-40B4-BE49-F238E27FC236}">
                  <a16:creationId xmlns:a16="http://schemas.microsoft.com/office/drawing/2014/main" id="{4E0E6A27-AC90-FCC9-86AC-FD89E4937F34}"/>
                </a:ext>
              </a:extLst>
            </p:cNvPr>
            <p:cNvSpPr txBox="1">
              <a:spLocks noChangeArrowheads="1"/>
            </p:cNvSpPr>
            <p:nvPr/>
          </p:nvSpPr>
          <p:spPr bwMode="auto">
            <a:xfrm>
              <a:off x="494366" y="2305469"/>
              <a:ext cx="3147463" cy="695214"/>
            </a:xfrm>
            <a:prstGeom prst="rect">
              <a:avLst/>
            </a:prstGeom>
            <a:noFill/>
            <a:ln>
              <a:noFill/>
            </a:ln>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defRPr/>
              </a:pPr>
              <a:r>
                <a:rPr lang="en-US" altLang="en-US" sz="1600">
                  <a:solidFill>
                    <a:schemeClr val="bg1"/>
                  </a:solidFill>
                  <a:latin typeface="Arial" panose="020B0604020202020204" pitchFamily="34" charset="0"/>
                  <a:ea typeface="Helvetica Neue" panose="02000503000000020004" pitchFamily="2" charset="0"/>
                  <a:cs typeface="Arial" panose="020B0604020202020204" pitchFamily="34" charset="0"/>
                </a:rPr>
                <a:t>deserves a decent</a:t>
              </a:r>
            </a:p>
            <a:p>
              <a:pPr eaLnBrk="1" hangingPunct="1">
                <a:lnSpc>
                  <a:spcPct val="80000"/>
                </a:lnSpc>
                <a:spcBef>
                  <a:spcPct val="0"/>
                </a:spcBef>
                <a:buFontTx/>
                <a:buNone/>
                <a:defRPr/>
              </a:pPr>
              <a:r>
                <a:rPr lang="en-US" altLang="en-US" sz="1600">
                  <a:solidFill>
                    <a:schemeClr val="bg1"/>
                  </a:solidFill>
                  <a:latin typeface="Arial" panose="020B0604020202020204" pitchFamily="34" charset="0"/>
                  <a:ea typeface="Helvetica Neue" panose="02000503000000020004" pitchFamily="2" charset="0"/>
                  <a:cs typeface="Arial" panose="020B0604020202020204" pitchFamily="34" charset="0"/>
                </a:rPr>
                <a:t>place to live.</a:t>
              </a:r>
            </a:p>
          </p:txBody>
        </p:sp>
      </p:grpSp>
      <p:sp>
        <p:nvSpPr>
          <p:cNvPr id="6" name="Rectangle 5">
            <a:extLst>
              <a:ext uri="{FF2B5EF4-FFF2-40B4-BE49-F238E27FC236}">
                <a16:creationId xmlns:a16="http://schemas.microsoft.com/office/drawing/2014/main" id="{691B1017-AD97-6EAA-4738-E4525CB10BC4}"/>
              </a:ext>
            </a:extLst>
          </p:cNvPr>
          <p:cNvSpPr/>
          <p:nvPr userDrawn="1"/>
        </p:nvSpPr>
        <p:spPr>
          <a:xfrm>
            <a:off x="2454275" y="4910138"/>
            <a:ext cx="6491288" cy="1947862"/>
          </a:xfrm>
          <a:prstGeom prst="rect">
            <a:avLst/>
          </a:prstGeom>
          <a:solidFill>
            <a:srgbClr val="00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3E89E025-1FB6-AFB1-2067-088C5C029DA7}"/>
              </a:ext>
            </a:extLst>
          </p:cNvPr>
          <p:cNvSpPr/>
          <p:nvPr userDrawn="1"/>
        </p:nvSpPr>
        <p:spPr>
          <a:xfrm>
            <a:off x="8945563" y="4910138"/>
            <a:ext cx="198437" cy="1947862"/>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4">
            <a:extLst>
              <a:ext uri="{FF2B5EF4-FFF2-40B4-BE49-F238E27FC236}">
                <a16:creationId xmlns:a16="http://schemas.microsoft.com/office/drawing/2014/main" id="{CB2D83D7-B7B3-772C-2B31-89644B814BF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6550" y="476250"/>
            <a:ext cx="212566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Placeholder 22"/>
          <p:cNvSpPr>
            <a:spLocks noGrp="1"/>
          </p:cNvSpPr>
          <p:nvPr>
            <p:ph type="body" sz="quarter" idx="11"/>
          </p:nvPr>
        </p:nvSpPr>
        <p:spPr>
          <a:xfrm>
            <a:off x="2683565" y="5258061"/>
            <a:ext cx="6003921" cy="955675"/>
          </a:xfrm>
          <a:prstGeom prst="rect">
            <a:avLst/>
          </a:prstGeom>
        </p:spPr>
        <p:txBody>
          <a:bodyPr lIns="0" tIns="0" rIns="0" bIns="0"/>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2800" b="1" i="0">
                <a:solidFill>
                  <a:schemeClr val="bg1"/>
                </a:solidFill>
                <a:latin typeface="Arial" panose="020B0604020202020204" pitchFamily="34" charset="0"/>
                <a:cs typeface="Arial" panose="020B0604020202020204" pitchFamily="34" charset="0"/>
              </a:defRPr>
            </a:lvl1pPr>
            <a:lvl2pPr marL="457200" indent="0">
              <a:buNone/>
              <a:defRPr sz="3000" b="1" i="0">
                <a:latin typeface="Arial" panose="020B0604020202020204" pitchFamily="34" charset="0"/>
                <a:cs typeface="Arial" panose="020B0604020202020204" pitchFamily="34" charset="0"/>
              </a:defRPr>
            </a:lvl2pPr>
            <a:lvl3pPr marL="914400" indent="0">
              <a:buNone/>
              <a:defRPr sz="3000" b="1" i="0">
                <a:latin typeface="Arial" panose="020B0604020202020204" pitchFamily="34" charset="0"/>
                <a:cs typeface="Arial" panose="020B0604020202020204" pitchFamily="34" charset="0"/>
              </a:defRPr>
            </a:lvl3pPr>
            <a:lvl4pPr marL="1371600" indent="0">
              <a:buNone/>
              <a:defRPr sz="3000" b="1" i="0">
                <a:latin typeface="Arial" panose="020B0604020202020204" pitchFamily="34" charset="0"/>
                <a:cs typeface="Arial" panose="020B0604020202020204" pitchFamily="34" charset="0"/>
              </a:defRPr>
            </a:lvl4pPr>
            <a:lvl5pPr marL="1828800" indent="0">
              <a:buNone/>
              <a:defRPr sz="3000" b="1" i="0">
                <a:latin typeface="Arial" panose="020B0604020202020204" pitchFamily="34" charset="0"/>
                <a:cs typeface="Arial" panose="020B0604020202020204" pitchFamily="34" charset="0"/>
              </a:defRPr>
            </a:lvl5pPr>
          </a:lstStyle>
          <a:p>
            <a:pPr lvl="0"/>
            <a:r>
              <a:rPr lang="en-US"/>
              <a:t>Edit Master text styles</a:t>
            </a:r>
          </a:p>
        </p:txBody>
      </p:sp>
      <p:sp>
        <p:nvSpPr>
          <p:cNvPr id="33" name="Text Placeholder 24"/>
          <p:cNvSpPr>
            <a:spLocks noGrp="1"/>
          </p:cNvSpPr>
          <p:nvPr>
            <p:ph type="body" sz="quarter" idx="12"/>
          </p:nvPr>
        </p:nvSpPr>
        <p:spPr>
          <a:xfrm>
            <a:off x="2683565" y="6285230"/>
            <a:ext cx="6003921" cy="338081"/>
          </a:xfrm>
          <a:prstGeom prst="rect">
            <a:avLst/>
          </a:prstGeom>
        </p:spPr>
        <p:txBody>
          <a:bodyPr lIns="0" tIns="0" rIns="0" bIns="0"/>
          <a:lstStyle>
            <a:lvl1pPr marL="0" indent="0">
              <a:buFontTx/>
              <a:buNone/>
              <a:defRPr sz="1600" b="1" i="0">
                <a:solidFill>
                  <a:schemeClr val="tx2"/>
                </a:solidFill>
                <a:latin typeface="Arial" panose="020B0604020202020204" pitchFamily="34" charset="0"/>
                <a:cs typeface="Arial" panose="020B0604020202020204" pitchFamily="34" charset="0"/>
              </a:defRPr>
            </a:lvl1pPr>
            <a:lvl2pPr marL="457200" indent="0">
              <a:buFontTx/>
              <a:buNone/>
              <a:defRPr b="1" i="0">
                <a:latin typeface="Arial" panose="020B0604020202020204" pitchFamily="34" charset="0"/>
                <a:cs typeface="Arial" panose="020B0604020202020204" pitchFamily="34" charset="0"/>
              </a:defRPr>
            </a:lvl2pPr>
            <a:lvl3pPr marL="914400" indent="0">
              <a:buFontTx/>
              <a:buNone/>
              <a:defRPr b="1" i="0">
                <a:latin typeface="Arial" panose="020B0604020202020204" pitchFamily="34" charset="0"/>
                <a:cs typeface="Arial" panose="020B0604020202020204" pitchFamily="34" charset="0"/>
              </a:defRPr>
            </a:lvl3pPr>
            <a:lvl4pPr marL="1371600" indent="0">
              <a:buFontTx/>
              <a:buNone/>
              <a:defRPr b="1" i="0">
                <a:latin typeface="Arial" panose="020B0604020202020204" pitchFamily="34" charset="0"/>
                <a:cs typeface="Arial" panose="020B0604020202020204" pitchFamily="34" charset="0"/>
              </a:defRPr>
            </a:lvl4pPr>
            <a:lvl5pPr marL="1828800" indent="0">
              <a:buFontTx/>
              <a:buNone/>
              <a:defRPr b="1" i="0">
                <a:latin typeface="Arial" panose="020B0604020202020204" pitchFamily="34" charset="0"/>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3879740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1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B63380-FC48-9FB8-57A9-306E4D9F3DEA}"/>
              </a:ext>
            </a:extLst>
          </p:cNvPr>
          <p:cNvSpPr/>
          <p:nvPr userDrawn="1"/>
        </p:nvSpPr>
        <p:spPr bwMode="auto">
          <a:xfrm>
            <a:off x="0" y="2271713"/>
            <a:ext cx="2454275" cy="1947862"/>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1888FD2D-AABD-9912-408F-5CAFB4B806EC}"/>
              </a:ext>
            </a:extLst>
          </p:cNvPr>
          <p:cNvSpPr/>
          <p:nvPr userDrawn="1"/>
        </p:nvSpPr>
        <p:spPr>
          <a:xfrm>
            <a:off x="2454275" y="2271713"/>
            <a:ext cx="6491288" cy="1947862"/>
          </a:xfrm>
          <a:prstGeom prst="rect">
            <a:avLst/>
          </a:prstGeom>
          <a:solidFill>
            <a:srgbClr val="00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9151B7E3-1F65-6862-8DBB-A7FE12B7F494}"/>
              </a:ext>
            </a:extLst>
          </p:cNvPr>
          <p:cNvSpPr/>
          <p:nvPr userDrawn="1"/>
        </p:nvSpPr>
        <p:spPr>
          <a:xfrm>
            <a:off x="8945563" y="2271713"/>
            <a:ext cx="198437" cy="1947862"/>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4">
            <a:extLst>
              <a:ext uri="{FF2B5EF4-FFF2-40B4-BE49-F238E27FC236}">
                <a16:creationId xmlns:a16="http://schemas.microsoft.com/office/drawing/2014/main" id="{83450378-EB13-FDA7-83DF-E5952D56E98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9088" y="2862263"/>
            <a:ext cx="187801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2"/>
          <p:cNvSpPr>
            <a:spLocks noGrp="1"/>
          </p:cNvSpPr>
          <p:nvPr>
            <p:ph type="body" sz="quarter" idx="13"/>
          </p:nvPr>
        </p:nvSpPr>
        <p:spPr>
          <a:xfrm>
            <a:off x="2683564" y="2619846"/>
            <a:ext cx="6003921" cy="955675"/>
          </a:xfrm>
          <a:prstGeom prst="rect">
            <a:avLst/>
          </a:prstGeom>
        </p:spPr>
        <p:txBody>
          <a:bodyPr lIns="0" tIns="0" rIns="0" bIns="0"/>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2800" b="1" i="0">
                <a:solidFill>
                  <a:schemeClr val="bg1"/>
                </a:solidFill>
                <a:latin typeface="Arial" panose="020B0604020202020204" pitchFamily="34" charset="0"/>
                <a:cs typeface="Arial" panose="020B0604020202020204" pitchFamily="34" charset="0"/>
              </a:defRPr>
            </a:lvl1pPr>
            <a:lvl2pPr marL="457200" indent="0">
              <a:buNone/>
              <a:defRPr sz="3000" b="1" i="0">
                <a:latin typeface="Arial" panose="020B0604020202020204" pitchFamily="34" charset="0"/>
                <a:cs typeface="Arial" panose="020B0604020202020204" pitchFamily="34" charset="0"/>
              </a:defRPr>
            </a:lvl2pPr>
            <a:lvl3pPr marL="914400" indent="0">
              <a:buNone/>
              <a:defRPr sz="3000" b="1" i="0">
                <a:latin typeface="Arial" panose="020B0604020202020204" pitchFamily="34" charset="0"/>
                <a:cs typeface="Arial" panose="020B0604020202020204" pitchFamily="34" charset="0"/>
              </a:defRPr>
            </a:lvl3pPr>
            <a:lvl4pPr marL="1371600" indent="0">
              <a:buNone/>
              <a:defRPr sz="3000" b="1" i="0">
                <a:latin typeface="Arial" panose="020B0604020202020204" pitchFamily="34" charset="0"/>
                <a:cs typeface="Arial" panose="020B0604020202020204" pitchFamily="34" charset="0"/>
              </a:defRPr>
            </a:lvl4pPr>
            <a:lvl5pPr marL="1828800" indent="0">
              <a:buNone/>
              <a:defRPr sz="3000" b="1" i="0">
                <a:latin typeface="Arial" panose="020B0604020202020204" pitchFamily="34" charset="0"/>
                <a:cs typeface="Arial" panose="020B0604020202020204" pitchFamily="34" charset="0"/>
              </a:defRPr>
            </a:lvl5pPr>
          </a:lstStyle>
          <a:p>
            <a:pPr lvl="0"/>
            <a:r>
              <a:rPr lang="en-US"/>
              <a:t>Edit Master text styles</a:t>
            </a:r>
          </a:p>
        </p:txBody>
      </p:sp>
      <p:sp>
        <p:nvSpPr>
          <p:cNvPr id="17" name="Text Placeholder 24"/>
          <p:cNvSpPr>
            <a:spLocks noGrp="1"/>
          </p:cNvSpPr>
          <p:nvPr>
            <p:ph type="body" sz="quarter" idx="14"/>
          </p:nvPr>
        </p:nvSpPr>
        <p:spPr>
          <a:xfrm>
            <a:off x="2683564" y="3647015"/>
            <a:ext cx="6003921" cy="338081"/>
          </a:xfrm>
          <a:prstGeom prst="rect">
            <a:avLst/>
          </a:prstGeom>
        </p:spPr>
        <p:txBody>
          <a:bodyPr lIns="0" tIns="0" rIns="0" bIns="0"/>
          <a:lstStyle>
            <a:lvl1pPr marL="0" indent="0">
              <a:buFontTx/>
              <a:buNone/>
              <a:defRPr sz="1600" b="1" i="0">
                <a:solidFill>
                  <a:schemeClr val="tx2"/>
                </a:solidFill>
                <a:latin typeface="Arial" panose="020B0604020202020204" pitchFamily="34" charset="0"/>
                <a:cs typeface="Arial" panose="020B0604020202020204" pitchFamily="34" charset="0"/>
              </a:defRPr>
            </a:lvl1pPr>
            <a:lvl2pPr marL="457200" indent="0">
              <a:buFontTx/>
              <a:buNone/>
              <a:defRPr b="1" i="0">
                <a:latin typeface="Arial" panose="020B0604020202020204" pitchFamily="34" charset="0"/>
                <a:cs typeface="Arial" panose="020B0604020202020204" pitchFamily="34" charset="0"/>
              </a:defRPr>
            </a:lvl2pPr>
            <a:lvl3pPr marL="914400" indent="0">
              <a:buFontTx/>
              <a:buNone/>
              <a:defRPr b="1" i="0">
                <a:latin typeface="Arial" panose="020B0604020202020204" pitchFamily="34" charset="0"/>
                <a:cs typeface="Arial" panose="020B0604020202020204" pitchFamily="34" charset="0"/>
              </a:defRPr>
            </a:lvl3pPr>
            <a:lvl4pPr marL="1371600" indent="0">
              <a:buFontTx/>
              <a:buNone/>
              <a:defRPr b="1" i="0">
                <a:latin typeface="Arial" panose="020B0604020202020204" pitchFamily="34" charset="0"/>
                <a:cs typeface="Arial" panose="020B0604020202020204" pitchFamily="34" charset="0"/>
              </a:defRPr>
            </a:lvl4pPr>
            <a:lvl5pPr marL="1828800" indent="0">
              <a:buFontTx/>
              <a:buNone/>
              <a:defRPr b="1" i="0">
                <a:latin typeface="Arial" panose="020B0604020202020204" pitchFamily="34" charset="0"/>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3233541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12">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15">
            <a:extLst>
              <a:ext uri="{FF2B5EF4-FFF2-40B4-BE49-F238E27FC236}">
                <a16:creationId xmlns:a16="http://schemas.microsoft.com/office/drawing/2014/main" id="{644E935F-4256-9D19-D5C6-4AFB4824B3C2}"/>
              </a:ext>
            </a:extLst>
          </p:cNvPr>
          <p:cNvGrpSpPr>
            <a:grpSpLocks/>
          </p:cNvGrpSpPr>
          <p:nvPr userDrawn="1"/>
        </p:nvGrpSpPr>
        <p:grpSpPr bwMode="auto">
          <a:xfrm>
            <a:off x="0" y="2951163"/>
            <a:ext cx="2460625" cy="1947862"/>
            <a:chOff x="0" y="1"/>
            <a:chExt cx="4257040" cy="3371645"/>
          </a:xfrm>
        </p:grpSpPr>
        <p:sp>
          <p:nvSpPr>
            <p:cNvPr id="3" name="Rectangle 2">
              <a:extLst>
                <a:ext uri="{FF2B5EF4-FFF2-40B4-BE49-F238E27FC236}">
                  <a16:creationId xmlns:a16="http://schemas.microsoft.com/office/drawing/2014/main" id="{DB0C7C79-993E-C373-6D9E-10EE78325EF0}"/>
                </a:ext>
              </a:extLst>
            </p:cNvPr>
            <p:cNvSpPr/>
            <p:nvPr/>
          </p:nvSpPr>
          <p:spPr>
            <a:xfrm>
              <a:off x="0" y="1"/>
              <a:ext cx="4257040" cy="3371645"/>
            </a:xfrm>
            <a:prstGeom prst="rect">
              <a:avLst/>
            </a:prstGeom>
            <a:solidFill>
              <a:srgbClr val="00AFD7">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4">
              <a:extLst>
                <a:ext uri="{FF2B5EF4-FFF2-40B4-BE49-F238E27FC236}">
                  <a16:creationId xmlns:a16="http://schemas.microsoft.com/office/drawing/2014/main" id="{83AFBA10-A382-3020-3BA7-F4DA9A804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570" y="499110"/>
              <a:ext cx="33147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681090F-D0AA-008A-9FDE-5BA5C4549E4C}"/>
                </a:ext>
              </a:extLst>
            </p:cNvPr>
            <p:cNvSpPr txBox="1">
              <a:spLocks noChangeArrowheads="1"/>
            </p:cNvSpPr>
            <p:nvPr/>
          </p:nvSpPr>
          <p:spPr bwMode="auto">
            <a:xfrm>
              <a:off x="494366" y="2305469"/>
              <a:ext cx="3147463" cy="695214"/>
            </a:xfrm>
            <a:prstGeom prst="rect">
              <a:avLst/>
            </a:prstGeom>
            <a:noFill/>
            <a:ln>
              <a:noFill/>
            </a:ln>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defRPr/>
              </a:pPr>
              <a:r>
                <a:rPr lang="en-US" altLang="en-US" sz="1600">
                  <a:solidFill>
                    <a:schemeClr val="bg1"/>
                  </a:solidFill>
                  <a:latin typeface="Arial" panose="020B0604020202020204" pitchFamily="34" charset="0"/>
                  <a:ea typeface="Helvetica Neue" panose="02000503000000020004" pitchFamily="2" charset="0"/>
                  <a:cs typeface="Arial" panose="020B0604020202020204" pitchFamily="34" charset="0"/>
                </a:rPr>
                <a:t>deserves a decent</a:t>
              </a:r>
            </a:p>
            <a:p>
              <a:pPr eaLnBrk="1" hangingPunct="1">
                <a:lnSpc>
                  <a:spcPct val="80000"/>
                </a:lnSpc>
                <a:spcBef>
                  <a:spcPct val="0"/>
                </a:spcBef>
                <a:buFontTx/>
                <a:buNone/>
                <a:defRPr/>
              </a:pPr>
              <a:r>
                <a:rPr lang="en-US" altLang="en-US" sz="1600">
                  <a:solidFill>
                    <a:schemeClr val="bg1"/>
                  </a:solidFill>
                  <a:latin typeface="Arial" panose="020B0604020202020204" pitchFamily="34" charset="0"/>
                  <a:ea typeface="Helvetica Neue" panose="02000503000000020004" pitchFamily="2" charset="0"/>
                  <a:cs typeface="Arial" panose="020B0604020202020204" pitchFamily="34" charset="0"/>
                </a:rPr>
                <a:t>place to live.</a:t>
              </a:r>
            </a:p>
          </p:txBody>
        </p:sp>
      </p:grpSp>
      <p:sp>
        <p:nvSpPr>
          <p:cNvPr id="6" name="Rectangle 5">
            <a:extLst>
              <a:ext uri="{FF2B5EF4-FFF2-40B4-BE49-F238E27FC236}">
                <a16:creationId xmlns:a16="http://schemas.microsoft.com/office/drawing/2014/main" id="{19C5EF3A-9C7C-04ED-60E6-15F4B07B1FB7}"/>
              </a:ext>
            </a:extLst>
          </p:cNvPr>
          <p:cNvSpPr/>
          <p:nvPr userDrawn="1"/>
        </p:nvSpPr>
        <p:spPr>
          <a:xfrm>
            <a:off x="2454275" y="2951163"/>
            <a:ext cx="6491288" cy="1947862"/>
          </a:xfrm>
          <a:prstGeom prst="rect">
            <a:avLst/>
          </a:prstGeom>
          <a:solidFill>
            <a:srgbClr val="00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73E907CC-40DA-1109-DD09-96C47642B4E6}"/>
              </a:ext>
            </a:extLst>
          </p:cNvPr>
          <p:cNvSpPr/>
          <p:nvPr userDrawn="1"/>
        </p:nvSpPr>
        <p:spPr>
          <a:xfrm>
            <a:off x="8945563" y="2951163"/>
            <a:ext cx="198437" cy="1947862"/>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4">
            <a:extLst>
              <a:ext uri="{FF2B5EF4-FFF2-40B4-BE49-F238E27FC236}">
                <a16:creationId xmlns:a16="http://schemas.microsoft.com/office/drawing/2014/main" id="{E926FF90-D30E-DEC3-C816-6F1A1F9487F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6550" y="476250"/>
            <a:ext cx="212566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Placeholder 22"/>
          <p:cNvSpPr>
            <a:spLocks noGrp="1"/>
          </p:cNvSpPr>
          <p:nvPr>
            <p:ph type="body" sz="quarter" idx="13"/>
          </p:nvPr>
        </p:nvSpPr>
        <p:spPr>
          <a:xfrm>
            <a:off x="2683565" y="3299295"/>
            <a:ext cx="6003921" cy="955675"/>
          </a:xfrm>
          <a:prstGeom prst="rect">
            <a:avLst/>
          </a:prstGeom>
        </p:spPr>
        <p:txBody>
          <a:bodyPr lIns="0" tIns="0" rIns="0" bIns="0"/>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2800" b="1" i="0">
                <a:solidFill>
                  <a:schemeClr val="bg1"/>
                </a:solidFill>
                <a:latin typeface="Arial" panose="020B0604020202020204" pitchFamily="34" charset="0"/>
                <a:cs typeface="Arial" panose="020B0604020202020204" pitchFamily="34" charset="0"/>
              </a:defRPr>
            </a:lvl1pPr>
            <a:lvl2pPr marL="457200" indent="0">
              <a:buNone/>
              <a:defRPr sz="3000" b="1" i="0">
                <a:latin typeface="Arial" panose="020B0604020202020204" pitchFamily="34" charset="0"/>
                <a:cs typeface="Arial" panose="020B0604020202020204" pitchFamily="34" charset="0"/>
              </a:defRPr>
            </a:lvl2pPr>
            <a:lvl3pPr marL="914400" indent="0">
              <a:buNone/>
              <a:defRPr sz="3000" b="1" i="0">
                <a:latin typeface="Arial" panose="020B0604020202020204" pitchFamily="34" charset="0"/>
                <a:cs typeface="Arial" panose="020B0604020202020204" pitchFamily="34" charset="0"/>
              </a:defRPr>
            </a:lvl3pPr>
            <a:lvl4pPr marL="1371600" indent="0">
              <a:buNone/>
              <a:defRPr sz="3000" b="1" i="0">
                <a:latin typeface="Arial" panose="020B0604020202020204" pitchFamily="34" charset="0"/>
                <a:cs typeface="Arial" panose="020B0604020202020204" pitchFamily="34" charset="0"/>
              </a:defRPr>
            </a:lvl4pPr>
            <a:lvl5pPr marL="1828800" indent="0">
              <a:buNone/>
              <a:defRPr sz="3000" b="1" i="0">
                <a:latin typeface="Arial" panose="020B0604020202020204" pitchFamily="34" charset="0"/>
                <a:cs typeface="Arial" panose="020B0604020202020204" pitchFamily="34" charset="0"/>
              </a:defRPr>
            </a:lvl5pPr>
          </a:lstStyle>
          <a:p>
            <a:pPr lvl="0"/>
            <a:r>
              <a:rPr lang="en-US"/>
              <a:t>Edit Master text styles</a:t>
            </a:r>
          </a:p>
        </p:txBody>
      </p:sp>
      <p:sp>
        <p:nvSpPr>
          <p:cNvPr id="28" name="Text Placeholder 24"/>
          <p:cNvSpPr>
            <a:spLocks noGrp="1"/>
          </p:cNvSpPr>
          <p:nvPr>
            <p:ph type="body" sz="quarter" idx="14"/>
          </p:nvPr>
        </p:nvSpPr>
        <p:spPr>
          <a:xfrm>
            <a:off x="2683565" y="4326464"/>
            <a:ext cx="6003921" cy="338081"/>
          </a:xfrm>
          <a:prstGeom prst="rect">
            <a:avLst/>
          </a:prstGeom>
        </p:spPr>
        <p:txBody>
          <a:bodyPr lIns="0" tIns="0" rIns="0" bIns="0"/>
          <a:lstStyle>
            <a:lvl1pPr marL="0" indent="0">
              <a:buFontTx/>
              <a:buNone/>
              <a:defRPr sz="1600" b="1" i="0">
                <a:solidFill>
                  <a:schemeClr val="tx2"/>
                </a:solidFill>
                <a:latin typeface="Arial" panose="020B0604020202020204" pitchFamily="34" charset="0"/>
                <a:cs typeface="Arial" panose="020B0604020202020204" pitchFamily="34" charset="0"/>
              </a:defRPr>
            </a:lvl1pPr>
            <a:lvl2pPr marL="457200" indent="0">
              <a:buFontTx/>
              <a:buNone/>
              <a:defRPr b="1" i="0">
                <a:latin typeface="Arial" panose="020B0604020202020204" pitchFamily="34" charset="0"/>
                <a:cs typeface="Arial" panose="020B0604020202020204" pitchFamily="34" charset="0"/>
              </a:defRPr>
            </a:lvl2pPr>
            <a:lvl3pPr marL="914400" indent="0">
              <a:buFontTx/>
              <a:buNone/>
              <a:defRPr b="1" i="0">
                <a:latin typeface="Arial" panose="020B0604020202020204" pitchFamily="34" charset="0"/>
                <a:cs typeface="Arial" panose="020B0604020202020204" pitchFamily="34" charset="0"/>
              </a:defRPr>
            </a:lvl3pPr>
            <a:lvl4pPr marL="1371600" indent="0">
              <a:buFontTx/>
              <a:buNone/>
              <a:defRPr b="1" i="0">
                <a:latin typeface="Arial" panose="020B0604020202020204" pitchFamily="34" charset="0"/>
                <a:cs typeface="Arial" panose="020B0604020202020204" pitchFamily="34" charset="0"/>
              </a:defRPr>
            </a:lvl4pPr>
            <a:lvl5pPr marL="1828800" indent="0">
              <a:buFontTx/>
              <a:buNone/>
              <a:defRPr b="1" i="0">
                <a:latin typeface="Arial" panose="020B0604020202020204" pitchFamily="34" charset="0"/>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906982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13">
    <p:bg>
      <p:bgPr>
        <a:solidFill>
          <a:srgbClr val="00AFD7"/>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F2C132-438A-AF71-DCF9-D055FBEC4EF4}"/>
              </a:ext>
            </a:extLst>
          </p:cNvPr>
          <p:cNvSpPr/>
          <p:nvPr/>
        </p:nvSpPr>
        <p:spPr>
          <a:xfrm>
            <a:off x="0" y="5940425"/>
            <a:ext cx="9144000" cy="917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15" descr="we_build_BLK.png">
            <a:extLst>
              <a:ext uri="{FF2B5EF4-FFF2-40B4-BE49-F238E27FC236}">
                <a16:creationId xmlns:a16="http://schemas.microsoft.com/office/drawing/2014/main" id="{7B9A4A19-7057-A156-9B3C-5C690114BC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9788" y="6196013"/>
            <a:ext cx="54816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BFB026BC-B94B-DABB-5C2B-2A96970F6956}"/>
              </a:ext>
            </a:extLst>
          </p:cNvPr>
          <p:cNvSpPr/>
          <p:nvPr/>
        </p:nvSpPr>
        <p:spPr>
          <a:xfrm flipV="1">
            <a:off x="0" y="5815013"/>
            <a:ext cx="9144000" cy="157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4">
            <a:extLst>
              <a:ext uri="{FF2B5EF4-FFF2-40B4-BE49-F238E27FC236}">
                <a16:creationId xmlns:a16="http://schemas.microsoft.com/office/drawing/2014/main" id="{EE510D10-F53B-D557-73D5-CD2E000EB1A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6550" y="476250"/>
            <a:ext cx="212566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2"/>
          <p:cNvSpPr>
            <a:spLocks noGrp="1"/>
          </p:cNvSpPr>
          <p:nvPr>
            <p:ph type="body" sz="quarter" idx="11"/>
          </p:nvPr>
        </p:nvSpPr>
        <p:spPr>
          <a:xfrm>
            <a:off x="428625" y="3195639"/>
            <a:ext cx="6381750" cy="955675"/>
          </a:xfrm>
          <a:prstGeom prst="rect">
            <a:avLst/>
          </a:prstGeom>
        </p:spPr>
        <p:txBody>
          <a:bodyPr lIns="0" tIns="0" rIns="0" bIns="0"/>
          <a:lstStyle>
            <a:lvl1pPr marL="0" marR="0" indent="0" algn="l" defTabSz="685800" rtl="0" eaLnBrk="0" fontAlgn="base" latinLnBrk="0" hangingPunct="0">
              <a:lnSpc>
                <a:spcPct val="90000"/>
              </a:lnSpc>
              <a:spcBef>
                <a:spcPts val="750"/>
              </a:spcBef>
              <a:spcAft>
                <a:spcPct val="0"/>
              </a:spcAft>
              <a:buClrTx/>
              <a:buSzTx/>
              <a:buFont typeface="Arial" panose="020B0604020202020204" pitchFamily="34" charset="0"/>
              <a:buNone/>
              <a:tabLst/>
              <a:defRPr sz="2250" b="1" i="0">
                <a:solidFill>
                  <a:schemeClr val="bg1"/>
                </a:solidFill>
                <a:latin typeface="Arial" panose="020B0604020202020204" pitchFamily="34" charset="0"/>
                <a:cs typeface="Arial" panose="020B0604020202020204" pitchFamily="34" charset="0"/>
              </a:defRPr>
            </a:lvl1pPr>
            <a:lvl2pPr marL="342900" indent="0">
              <a:buNone/>
              <a:defRPr sz="2250" b="1" i="0">
                <a:latin typeface="Arial" panose="020B0604020202020204" pitchFamily="34" charset="0"/>
                <a:cs typeface="Arial" panose="020B0604020202020204" pitchFamily="34" charset="0"/>
              </a:defRPr>
            </a:lvl2pPr>
            <a:lvl3pPr marL="685800" indent="0">
              <a:buNone/>
              <a:defRPr sz="2250" b="1" i="0">
                <a:latin typeface="Arial" panose="020B0604020202020204" pitchFamily="34" charset="0"/>
                <a:cs typeface="Arial" panose="020B0604020202020204" pitchFamily="34" charset="0"/>
              </a:defRPr>
            </a:lvl3pPr>
            <a:lvl4pPr marL="1028700" indent="0">
              <a:buNone/>
              <a:defRPr sz="2250" b="1" i="0">
                <a:latin typeface="Arial" panose="020B0604020202020204" pitchFamily="34" charset="0"/>
                <a:cs typeface="Arial" panose="020B0604020202020204" pitchFamily="34" charset="0"/>
              </a:defRPr>
            </a:lvl4pPr>
            <a:lvl5pPr marL="1371600" indent="0">
              <a:buNone/>
              <a:defRPr sz="2250" b="1" i="0">
                <a:latin typeface="Arial" panose="020B0604020202020204" pitchFamily="34" charset="0"/>
                <a:cs typeface="Arial" panose="020B0604020202020204" pitchFamily="34" charset="0"/>
              </a:defRPr>
            </a:lvl5pPr>
          </a:lstStyle>
          <a:p>
            <a:pPr lvl="0"/>
            <a:r>
              <a:rPr lang="en-US"/>
              <a:t>Click to edit Master text styles</a:t>
            </a:r>
          </a:p>
        </p:txBody>
      </p:sp>
      <p:sp>
        <p:nvSpPr>
          <p:cNvPr id="22" name="Text Placeholder 24"/>
          <p:cNvSpPr>
            <a:spLocks noGrp="1"/>
          </p:cNvSpPr>
          <p:nvPr>
            <p:ph type="body" sz="quarter" idx="12"/>
          </p:nvPr>
        </p:nvSpPr>
        <p:spPr>
          <a:xfrm>
            <a:off x="428625" y="4370389"/>
            <a:ext cx="6381750" cy="338081"/>
          </a:xfrm>
          <a:prstGeom prst="rect">
            <a:avLst/>
          </a:prstGeom>
        </p:spPr>
        <p:txBody>
          <a:bodyPr lIns="0" tIns="0" rIns="0" bIns="0"/>
          <a:lstStyle>
            <a:lvl1pPr marL="0" indent="0">
              <a:buFontTx/>
              <a:buNone/>
              <a:defRPr sz="1350" b="1" i="0">
                <a:solidFill>
                  <a:schemeClr val="bg1"/>
                </a:solidFill>
                <a:latin typeface="Arial" panose="020B0604020202020204" pitchFamily="34" charset="0"/>
                <a:cs typeface="Arial" panose="020B0604020202020204" pitchFamily="34" charset="0"/>
              </a:defRPr>
            </a:lvl1pPr>
            <a:lvl2pPr marL="342900" indent="0">
              <a:buFontTx/>
              <a:buNone/>
              <a:defRPr b="1" i="0">
                <a:latin typeface="Arial" panose="020B0604020202020204" pitchFamily="34" charset="0"/>
                <a:cs typeface="Arial" panose="020B0604020202020204" pitchFamily="34" charset="0"/>
              </a:defRPr>
            </a:lvl2pPr>
            <a:lvl3pPr marL="685800" indent="0">
              <a:buFontTx/>
              <a:buNone/>
              <a:defRPr b="1" i="0">
                <a:latin typeface="Arial" panose="020B0604020202020204" pitchFamily="34" charset="0"/>
                <a:cs typeface="Arial" panose="020B0604020202020204" pitchFamily="34" charset="0"/>
              </a:defRPr>
            </a:lvl3pPr>
            <a:lvl4pPr marL="1028700" indent="0">
              <a:buFontTx/>
              <a:buNone/>
              <a:defRPr b="1" i="0">
                <a:latin typeface="Arial" panose="020B0604020202020204" pitchFamily="34" charset="0"/>
                <a:cs typeface="Arial" panose="020B0604020202020204" pitchFamily="34" charset="0"/>
              </a:defRPr>
            </a:lvl4pPr>
            <a:lvl5pPr marL="1371600" indent="0">
              <a:buFontTx/>
              <a:buNone/>
              <a:defRPr b="1" i="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916294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14">
    <p:bg>
      <p:bgPr>
        <a:solidFill>
          <a:srgbClr val="00AFD7"/>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E76A7C3-091A-10EF-57DF-3DEDDBF584E1}"/>
              </a:ext>
            </a:extLst>
          </p:cNvPr>
          <p:cNvCxnSpPr/>
          <p:nvPr/>
        </p:nvCxnSpPr>
        <p:spPr>
          <a:xfrm>
            <a:off x="2560638" y="2657475"/>
            <a:ext cx="0" cy="203835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3E9881D-558D-1360-1B9F-68A65519AA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6550" y="2889250"/>
            <a:ext cx="193833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Placeholder 22"/>
          <p:cNvSpPr>
            <a:spLocks noGrp="1"/>
          </p:cNvSpPr>
          <p:nvPr>
            <p:ph type="body" sz="quarter" idx="11"/>
          </p:nvPr>
        </p:nvSpPr>
        <p:spPr>
          <a:xfrm>
            <a:off x="2777659" y="2924629"/>
            <a:ext cx="5845268" cy="955675"/>
          </a:xfrm>
          <a:prstGeom prst="rect">
            <a:avLst/>
          </a:prstGeom>
        </p:spPr>
        <p:txBody>
          <a:bodyPr lIns="0" tIns="0" rIns="0" bIns="0"/>
          <a:lstStyle>
            <a:lvl1pPr marL="0" marR="0" indent="0" algn="l" defTabSz="685800" rtl="0" eaLnBrk="0" fontAlgn="base" latinLnBrk="0" hangingPunct="0">
              <a:lnSpc>
                <a:spcPct val="90000"/>
              </a:lnSpc>
              <a:spcBef>
                <a:spcPts val="750"/>
              </a:spcBef>
              <a:spcAft>
                <a:spcPct val="0"/>
              </a:spcAft>
              <a:buClrTx/>
              <a:buSzTx/>
              <a:buFont typeface="Arial" panose="020B0604020202020204" pitchFamily="34" charset="0"/>
              <a:buNone/>
              <a:tabLst/>
              <a:defRPr sz="2550" b="1" i="0">
                <a:solidFill>
                  <a:schemeClr val="bg1"/>
                </a:solidFill>
                <a:latin typeface="Arial" panose="020B0604020202020204" pitchFamily="34" charset="0"/>
                <a:cs typeface="Arial" panose="020B0604020202020204" pitchFamily="34" charset="0"/>
              </a:defRPr>
            </a:lvl1pPr>
            <a:lvl2pPr marL="342900" indent="0">
              <a:buNone/>
              <a:defRPr sz="2250" b="1" i="0">
                <a:latin typeface="Arial" panose="020B0604020202020204" pitchFamily="34" charset="0"/>
                <a:cs typeface="Arial" panose="020B0604020202020204" pitchFamily="34" charset="0"/>
              </a:defRPr>
            </a:lvl2pPr>
            <a:lvl3pPr marL="685800" indent="0">
              <a:buNone/>
              <a:defRPr sz="2250" b="1" i="0">
                <a:latin typeface="Arial" panose="020B0604020202020204" pitchFamily="34" charset="0"/>
                <a:cs typeface="Arial" panose="020B0604020202020204" pitchFamily="34" charset="0"/>
              </a:defRPr>
            </a:lvl3pPr>
            <a:lvl4pPr marL="1028700" indent="0">
              <a:buNone/>
              <a:defRPr sz="2250" b="1" i="0">
                <a:latin typeface="Arial" panose="020B0604020202020204" pitchFamily="34" charset="0"/>
                <a:cs typeface="Arial" panose="020B0604020202020204" pitchFamily="34" charset="0"/>
              </a:defRPr>
            </a:lvl4pPr>
            <a:lvl5pPr marL="1371600" indent="0">
              <a:buNone/>
              <a:defRPr sz="2250" b="1" i="0">
                <a:latin typeface="Arial" panose="020B0604020202020204" pitchFamily="34" charset="0"/>
                <a:cs typeface="Arial" panose="020B0604020202020204" pitchFamily="34" charset="0"/>
              </a:defRPr>
            </a:lvl5pPr>
          </a:lstStyle>
          <a:p>
            <a:pPr lvl="0"/>
            <a:r>
              <a:rPr lang="en-US"/>
              <a:t>Click to edit Master text styles</a:t>
            </a:r>
          </a:p>
        </p:txBody>
      </p:sp>
      <p:sp>
        <p:nvSpPr>
          <p:cNvPr id="25" name="Text Placeholder 24"/>
          <p:cNvSpPr>
            <a:spLocks noGrp="1"/>
          </p:cNvSpPr>
          <p:nvPr>
            <p:ph type="body" sz="quarter" idx="12"/>
          </p:nvPr>
        </p:nvSpPr>
        <p:spPr>
          <a:xfrm>
            <a:off x="2777659" y="4187968"/>
            <a:ext cx="5845268" cy="338081"/>
          </a:xfrm>
          <a:prstGeom prst="rect">
            <a:avLst/>
          </a:prstGeom>
        </p:spPr>
        <p:txBody>
          <a:bodyPr lIns="0" tIns="0" rIns="0" bIns="0"/>
          <a:lstStyle>
            <a:lvl1pPr marL="0" indent="0">
              <a:buFontTx/>
              <a:buNone/>
              <a:defRPr sz="1350" b="1" i="0">
                <a:solidFill>
                  <a:schemeClr val="bg1"/>
                </a:solidFill>
                <a:latin typeface="Arial" panose="020B0604020202020204" pitchFamily="34" charset="0"/>
                <a:cs typeface="Arial" panose="020B0604020202020204" pitchFamily="34" charset="0"/>
              </a:defRPr>
            </a:lvl1pPr>
            <a:lvl2pPr marL="342900" indent="0">
              <a:buFontTx/>
              <a:buNone/>
              <a:defRPr b="1" i="0">
                <a:latin typeface="Arial" panose="020B0604020202020204" pitchFamily="34" charset="0"/>
                <a:cs typeface="Arial" panose="020B0604020202020204" pitchFamily="34" charset="0"/>
              </a:defRPr>
            </a:lvl2pPr>
            <a:lvl3pPr marL="685800" indent="0">
              <a:buFontTx/>
              <a:buNone/>
              <a:defRPr b="1" i="0">
                <a:latin typeface="Arial" panose="020B0604020202020204" pitchFamily="34" charset="0"/>
                <a:cs typeface="Arial" panose="020B0604020202020204" pitchFamily="34" charset="0"/>
              </a:defRPr>
            </a:lvl3pPr>
            <a:lvl4pPr marL="1028700" indent="0">
              <a:buFontTx/>
              <a:buNone/>
              <a:defRPr b="1" i="0">
                <a:latin typeface="Arial" panose="020B0604020202020204" pitchFamily="34" charset="0"/>
                <a:cs typeface="Arial" panose="020B0604020202020204" pitchFamily="34" charset="0"/>
              </a:defRPr>
            </a:lvl4pPr>
            <a:lvl5pPr marL="1371600" indent="0">
              <a:buFontTx/>
              <a:buNone/>
              <a:defRPr b="1" i="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303341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Divider-1">
    <p:bg>
      <p:bgPr>
        <a:solidFill>
          <a:schemeClr val="tx2"/>
        </a:solid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299E7D1-2850-19F1-408B-C5BE949414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15369" b="-1311"/>
          <a:stretch>
            <a:fillRect/>
          </a:stretch>
        </p:blipFill>
        <p:spPr bwMode="auto">
          <a:xfrm>
            <a:off x="4232275" y="1922463"/>
            <a:ext cx="4911725" cy="493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5972DF55-E6D2-71D4-9ADA-6FFF7482014C}"/>
              </a:ext>
            </a:extLst>
          </p:cNvPr>
          <p:cNvGrpSpPr>
            <a:grpSpLocks/>
          </p:cNvGrpSpPr>
          <p:nvPr userDrawn="1"/>
        </p:nvGrpSpPr>
        <p:grpSpPr bwMode="auto">
          <a:xfrm>
            <a:off x="428625" y="6278563"/>
            <a:ext cx="5654675" cy="285750"/>
            <a:chOff x="428625" y="6278876"/>
            <a:chExt cx="5654675" cy="284973"/>
          </a:xfrm>
        </p:grpSpPr>
        <p:cxnSp>
          <p:nvCxnSpPr>
            <p:cNvPr id="4" name="Straight Connector 3">
              <a:extLst>
                <a:ext uri="{FF2B5EF4-FFF2-40B4-BE49-F238E27FC236}">
                  <a16:creationId xmlns:a16="http://schemas.microsoft.com/office/drawing/2014/main" id="{C708D06C-FC9B-81B8-950A-29E2A98CDBEA}"/>
                </a:ext>
              </a:extLst>
            </p:cNvPr>
            <p:cNvCxnSpPr>
              <a:cxnSpLocks/>
            </p:cNvCxnSpPr>
            <p:nvPr userDrawn="1"/>
          </p:nvCxnSpPr>
          <p:spPr>
            <a:xfrm>
              <a:off x="2219325" y="6278876"/>
              <a:ext cx="0" cy="284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19">
              <a:extLst>
                <a:ext uri="{FF2B5EF4-FFF2-40B4-BE49-F238E27FC236}">
                  <a16:creationId xmlns:a16="http://schemas.microsoft.com/office/drawing/2014/main" id="{69E89E56-926A-F298-DBD4-C84BBA50EEB7}"/>
                </a:ext>
              </a:extLst>
            </p:cNvPr>
            <p:cNvSpPr txBox="1">
              <a:spLocks noChangeArrowheads="1"/>
            </p:cNvSpPr>
            <p:nvPr userDrawn="1"/>
          </p:nvSpPr>
          <p:spPr bwMode="auto">
            <a:xfrm>
              <a:off x="2381250" y="6380200"/>
              <a:ext cx="3702050" cy="98157"/>
            </a:xfrm>
            <a:prstGeom prst="rect">
              <a:avLst/>
            </a:prstGeom>
            <a:noFill/>
            <a:ln>
              <a:noFill/>
            </a:ln>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defRPr/>
              </a:pP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We build </a:t>
              </a:r>
              <a:r>
                <a:rPr lang="en-US" altLang="en-US" sz="800" b="1">
                  <a:solidFill>
                    <a:schemeClr val="bg1"/>
                  </a:solidFill>
                  <a:latin typeface="Arial" panose="020B0604020202020204" pitchFamily="34" charset="0"/>
                  <a:ea typeface="Helvetica Neue" panose="02000503000000020004" pitchFamily="2" charset="0"/>
                  <a:cs typeface="Arial" panose="020B0604020202020204" pitchFamily="34" charset="0"/>
                </a:rPr>
                <a:t>strength</a:t>
              </a: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altLang="en-US" sz="800" b="1">
                  <a:solidFill>
                    <a:schemeClr val="bg1"/>
                  </a:solidFill>
                  <a:latin typeface="Arial" panose="020B0604020202020204" pitchFamily="34" charset="0"/>
                  <a:ea typeface="Helvetica Neue" panose="02000503000000020004" pitchFamily="2" charset="0"/>
                  <a:cs typeface="Arial" panose="020B0604020202020204" pitchFamily="34" charset="0"/>
                </a:rPr>
                <a:t>stability</a:t>
              </a: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 and </a:t>
              </a:r>
              <a:r>
                <a:rPr lang="en-US" altLang="en-US" sz="800" b="1">
                  <a:solidFill>
                    <a:schemeClr val="bg1"/>
                  </a:solidFill>
                  <a:latin typeface="Arial" panose="020B0604020202020204" pitchFamily="34" charset="0"/>
                  <a:ea typeface="Helvetica Neue" panose="02000503000000020004" pitchFamily="2" charset="0"/>
                  <a:cs typeface="Arial" panose="020B0604020202020204" pitchFamily="34" charset="0"/>
                </a:rPr>
                <a:t>self-reliance</a:t>
              </a: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 through </a:t>
              </a:r>
              <a:r>
                <a:rPr lang="en-US" altLang="en-US" sz="800" b="1">
                  <a:solidFill>
                    <a:schemeClr val="bg1"/>
                  </a:solidFill>
                  <a:latin typeface="Arial" panose="020B0604020202020204" pitchFamily="34" charset="0"/>
                  <a:ea typeface="Helvetica Neue" panose="02000503000000020004" pitchFamily="2" charset="0"/>
                  <a:cs typeface="Arial" panose="020B0604020202020204" pitchFamily="34" charset="0"/>
                </a:rPr>
                <a:t>shelter</a:t>
              </a: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a:t>
              </a:r>
            </a:p>
          </p:txBody>
        </p:sp>
        <p:pic>
          <p:nvPicPr>
            <p:cNvPr id="6" name="Picture 17">
              <a:extLst>
                <a:ext uri="{FF2B5EF4-FFF2-40B4-BE49-F238E27FC236}">
                  <a16:creationId xmlns:a16="http://schemas.microsoft.com/office/drawing/2014/main" id="{C45A8E6D-E072-D136-886C-1D2575E71DB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8625" y="6279105"/>
              <a:ext cx="1676572" cy="24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Placeholder 9"/>
          <p:cNvSpPr>
            <a:spLocks noGrp="1"/>
          </p:cNvSpPr>
          <p:nvPr>
            <p:ph type="body" sz="quarter" idx="10"/>
          </p:nvPr>
        </p:nvSpPr>
        <p:spPr>
          <a:xfrm>
            <a:off x="428625" y="1076325"/>
            <a:ext cx="4600575" cy="1301750"/>
          </a:xfrm>
          <a:prstGeom prst="rect">
            <a:avLst/>
          </a:prstGeom>
        </p:spPr>
        <p:txBody>
          <a:bodyPr lIns="0" tIns="0" rIns="0" bIns="0"/>
          <a:lstStyle>
            <a:lvl1pPr marL="0" indent="0">
              <a:lnSpc>
                <a:spcPct val="80000"/>
              </a:lnSpc>
              <a:buFontTx/>
              <a:buNone/>
              <a:defRPr sz="3300" b="1" i="0">
                <a:solidFill>
                  <a:schemeClr val="bg1"/>
                </a:solidFill>
                <a:latin typeface="Arial" panose="020B0604020202020204" pitchFamily="34" charset="0"/>
                <a:cs typeface="Arial" panose="020B0604020202020204" pitchFamily="34" charset="0"/>
              </a:defRPr>
            </a:lvl1pPr>
            <a:lvl2pPr marL="342900" indent="0">
              <a:buFontTx/>
              <a:buNone/>
              <a:defRPr sz="3300" b="1" i="0">
                <a:solidFill>
                  <a:schemeClr val="bg1"/>
                </a:solidFill>
                <a:latin typeface="Arial" panose="020B0604020202020204" pitchFamily="34" charset="0"/>
                <a:cs typeface="Arial" panose="020B0604020202020204" pitchFamily="34" charset="0"/>
              </a:defRPr>
            </a:lvl2pPr>
            <a:lvl3pPr marL="685800" indent="0">
              <a:buFontTx/>
              <a:buNone/>
              <a:defRPr sz="3300" b="1" i="0">
                <a:solidFill>
                  <a:schemeClr val="bg1"/>
                </a:solidFill>
                <a:latin typeface="Arial" panose="020B0604020202020204" pitchFamily="34" charset="0"/>
                <a:cs typeface="Arial" panose="020B0604020202020204" pitchFamily="34" charset="0"/>
              </a:defRPr>
            </a:lvl3pPr>
            <a:lvl4pPr marL="1028700" indent="0">
              <a:buFontTx/>
              <a:buNone/>
              <a:defRPr sz="3300" b="1" i="0">
                <a:solidFill>
                  <a:schemeClr val="bg1"/>
                </a:solidFill>
                <a:latin typeface="Arial" panose="020B0604020202020204" pitchFamily="34" charset="0"/>
                <a:cs typeface="Arial" panose="020B0604020202020204" pitchFamily="34" charset="0"/>
              </a:defRPr>
            </a:lvl4pPr>
            <a:lvl5pPr marL="1371600" indent="0">
              <a:buFontTx/>
              <a:buNone/>
              <a:defRPr sz="3300" b="1"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096550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Divider-2">
    <p:bg>
      <p:bgPr>
        <a:solidFill>
          <a:schemeClr val="bg2"/>
        </a:solid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FD83344A-F344-3AF8-0667-018314CC7D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15369" b="-1311"/>
          <a:stretch>
            <a:fillRect/>
          </a:stretch>
        </p:blipFill>
        <p:spPr bwMode="auto">
          <a:xfrm>
            <a:off x="4232275" y="1922463"/>
            <a:ext cx="4911725" cy="493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22A42919-6A3F-6DAE-5D36-345636D3258C}"/>
              </a:ext>
            </a:extLst>
          </p:cNvPr>
          <p:cNvGrpSpPr>
            <a:grpSpLocks/>
          </p:cNvGrpSpPr>
          <p:nvPr userDrawn="1"/>
        </p:nvGrpSpPr>
        <p:grpSpPr bwMode="auto">
          <a:xfrm>
            <a:off x="428625" y="6278563"/>
            <a:ext cx="5654675" cy="285750"/>
            <a:chOff x="428625" y="6278876"/>
            <a:chExt cx="5654675" cy="284973"/>
          </a:xfrm>
        </p:grpSpPr>
        <p:cxnSp>
          <p:nvCxnSpPr>
            <p:cNvPr id="4" name="Straight Connector 3">
              <a:extLst>
                <a:ext uri="{FF2B5EF4-FFF2-40B4-BE49-F238E27FC236}">
                  <a16:creationId xmlns:a16="http://schemas.microsoft.com/office/drawing/2014/main" id="{9E270B70-5320-EC84-2A41-64527CFB2FC6}"/>
                </a:ext>
              </a:extLst>
            </p:cNvPr>
            <p:cNvCxnSpPr>
              <a:cxnSpLocks/>
            </p:cNvCxnSpPr>
            <p:nvPr userDrawn="1"/>
          </p:nvCxnSpPr>
          <p:spPr>
            <a:xfrm>
              <a:off x="2219325" y="6278876"/>
              <a:ext cx="0" cy="284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19">
              <a:extLst>
                <a:ext uri="{FF2B5EF4-FFF2-40B4-BE49-F238E27FC236}">
                  <a16:creationId xmlns:a16="http://schemas.microsoft.com/office/drawing/2014/main" id="{A5DF9756-FB0E-8EA3-71B0-3BF482BB7662}"/>
                </a:ext>
              </a:extLst>
            </p:cNvPr>
            <p:cNvSpPr txBox="1">
              <a:spLocks noChangeArrowheads="1"/>
            </p:cNvSpPr>
            <p:nvPr userDrawn="1"/>
          </p:nvSpPr>
          <p:spPr bwMode="auto">
            <a:xfrm>
              <a:off x="2381250" y="6380200"/>
              <a:ext cx="3702050" cy="98157"/>
            </a:xfrm>
            <a:prstGeom prst="rect">
              <a:avLst/>
            </a:prstGeom>
            <a:noFill/>
            <a:ln>
              <a:noFill/>
            </a:ln>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defRPr/>
              </a:pP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We build </a:t>
              </a:r>
              <a:r>
                <a:rPr lang="en-US" altLang="en-US" sz="800" b="1">
                  <a:solidFill>
                    <a:schemeClr val="bg1"/>
                  </a:solidFill>
                  <a:latin typeface="Arial" panose="020B0604020202020204" pitchFamily="34" charset="0"/>
                  <a:ea typeface="Helvetica Neue" panose="02000503000000020004" pitchFamily="2" charset="0"/>
                  <a:cs typeface="Arial" panose="020B0604020202020204" pitchFamily="34" charset="0"/>
                </a:rPr>
                <a:t>strength</a:t>
              </a: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altLang="en-US" sz="800" b="1">
                  <a:solidFill>
                    <a:schemeClr val="bg1"/>
                  </a:solidFill>
                  <a:latin typeface="Arial" panose="020B0604020202020204" pitchFamily="34" charset="0"/>
                  <a:ea typeface="Helvetica Neue" panose="02000503000000020004" pitchFamily="2" charset="0"/>
                  <a:cs typeface="Arial" panose="020B0604020202020204" pitchFamily="34" charset="0"/>
                </a:rPr>
                <a:t>stability</a:t>
              </a: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 and </a:t>
              </a:r>
              <a:r>
                <a:rPr lang="en-US" altLang="en-US" sz="800" b="1">
                  <a:solidFill>
                    <a:schemeClr val="bg1"/>
                  </a:solidFill>
                  <a:latin typeface="Arial" panose="020B0604020202020204" pitchFamily="34" charset="0"/>
                  <a:ea typeface="Helvetica Neue" panose="02000503000000020004" pitchFamily="2" charset="0"/>
                  <a:cs typeface="Arial" panose="020B0604020202020204" pitchFamily="34" charset="0"/>
                </a:rPr>
                <a:t>self-reliance</a:t>
              </a: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 through </a:t>
              </a:r>
              <a:r>
                <a:rPr lang="en-US" altLang="en-US" sz="800" b="1">
                  <a:solidFill>
                    <a:schemeClr val="bg1"/>
                  </a:solidFill>
                  <a:latin typeface="Arial" panose="020B0604020202020204" pitchFamily="34" charset="0"/>
                  <a:ea typeface="Helvetica Neue" panose="02000503000000020004" pitchFamily="2" charset="0"/>
                  <a:cs typeface="Arial" panose="020B0604020202020204" pitchFamily="34" charset="0"/>
                </a:rPr>
                <a:t>shelter</a:t>
              </a: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a:t>
              </a:r>
            </a:p>
          </p:txBody>
        </p:sp>
        <p:pic>
          <p:nvPicPr>
            <p:cNvPr id="6" name="Picture 17">
              <a:extLst>
                <a:ext uri="{FF2B5EF4-FFF2-40B4-BE49-F238E27FC236}">
                  <a16:creationId xmlns:a16="http://schemas.microsoft.com/office/drawing/2014/main" id="{8BE39F53-1C2D-3E2B-FCEB-093612328B9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8625" y="6279102"/>
              <a:ext cx="1676572" cy="24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Placeholder 9"/>
          <p:cNvSpPr>
            <a:spLocks noGrp="1"/>
          </p:cNvSpPr>
          <p:nvPr>
            <p:ph type="body" sz="quarter" idx="10"/>
          </p:nvPr>
        </p:nvSpPr>
        <p:spPr>
          <a:xfrm>
            <a:off x="428625" y="1076325"/>
            <a:ext cx="4600575" cy="1301750"/>
          </a:xfrm>
          <a:prstGeom prst="rect">
            <a:avLst/>
          </a:prstGeom>
        </p:spPr>
        <p:txBody>
          <a:bodyPr lIns="0" tIns="0" rIns="0" bIns="0"/>
          <a:lstStyle>
            <a:lvl1pPr marL="0" indent="0">
              <a:lnSpc>
                <a:spcPct val="80000"/>
              </a:lnSpc>
              <a:buFontTx/>
              <a:buNone/>
              <a:defRPr sz="3300" b="1" i="0">
                <a:solidFill>
                  <a:schemeClr val="bg1"/>
                </a:solidFill>
                <a:latin typeface="Arial" panose="020B0604020202020204" pitchFamily="34" charset="0"/>
                <a:cs typeface="Arial" panose="020B0604020202020204" pitchFamily="34" charset="0"/>
              </a:defRPr>
            </a:lvl1pPr>
            <a:lvl2pPr marL="342900" indent="0">
              <a:buFontTx/>
              <a:buNone/>
              <a:defRPr sz="3300" b="1" i="0">
                <a:solidFill>
                  <a:schemeClr val="bg1"/>
                </a:solidFill>
                <a:latin typeface="Arial" panose="020B0604020202020204" pitchFamily="34" charset="0"/>
                <a:cs typeface="Arial" panose="020B0604020202020204" pitchFamily="34" charset="0"/>
              </a:defRPr>
            </a:lvl2pPr>
            <a:lvl3pPr marL="685800" indent="0">
              <a:buFontTx/>
              <a:buNone/>
              <a:defRPr sz="3300" b="1" i="0">
                <a:solidFill>
                  <a:schemeClr val="bg1"/>
                </a:solidFill>
                <a:latin typeface="Arial" panose="020B0604020202020204" pitchFamily="34" charset="0"/>
                <a:cs typeface="Arial" panose="020B0604020202020204" pitchFamily="34" charset="0"/>
              </a:defRPr>
            </a:lvl3pPr>
            <a:lvl4pPr marL="1028700" indent="0">
              <a:buFontTx/>
              <a:buNone/>
              <a:defRPr sz="3300" b="1" i="0">
                <a:solidFill>
                  <a:schemeClr val="bg1"/>
                </a:solidFill>
                <a:latin typeface="Arial" panose="020B0604020202020204" pitchFamily="34" charset="0"/>
                <a:cs typeface="Arial" panose="020B0604020202020204" pitchFamily="34" charset="0"/>
              </a:defRPr>
            </a:lvl4pPr>
            <a:lvl5pPr marL="1371600" indent="0">
              <a:buFontTx/>
              <a:buNone/>
              <a:defRPr sz="3300" b="1"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906930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Divider-3">
    <p:bg>
      <p:bgPr>
        <a:solidFill>
          <a:schemeClr val="accent1"/>
        </a:solid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E28F66E1-1470-1895-605F-8F0003F4A16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15369" b="-1311"/>
          <a:stretch>
            <a:fillRect/>
          </a:stretch>
        </p:blipFill>
        <p:spPr bwMode="auto">
          <a:xfrm>
            <a:off x="4232275" y="1922463"/>
            <a:ext cx="4911725" cy="493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1F94CA68-2E06-BE4D-39EE-45C56CE8A1DB}"/>
              </a:ext>
            </a:extLst>
          </p:cNvPr>
          <p:cNvGrpSpPr>
            <a:grpSpLocks/>
          </p:cNvGrpSpPr>
          <p:nvPr userDrawn="1"/>
        </p:nvGrpSpPr>
        <p:grpSpPr bwMode="auto">
          <a:xfrm>
            <a:off x="428625" y="6278563"/>
            <a:ext cx="5654675" cy="285750"/>
            <a:chOff x="428625" y="6278876"/>
            <a:chExt cx="5654675" cy="284973"/>
          </a:xfrm>
        </p:grpSpPr>
        <p:cxnSp>
          <p:nvCxnSpPr>
            <p:cNvPr id="4" name="Straight Connector 3">
              <a:extLst>
                <a:ext uri="{FF2B5EF4-FFF2-40B4-BE49-F238E27FC236}">
                  <a16:creationId xmlns:a16="http://schemas.microsoft.com/office/drawing/2014/main" id="{E7535B65-57EE-905C-904A-F2EBE701BD76}"/>
                </a:ext>
              </a:extLst>
            </p:cNvPr>
            <p:cNvCxnSpPr>
              <a:cxnSpLocks/>
            </p:cNvCxnSpPr>
            <p:nvPr userDrawn="1"/>
          </p:nvCxnSpPr>
          <p:spPr>
            <a:xfrm>
              <a:off x="2219325" y="6278876"/>
              <a:ext cx="0" cy="284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19">
              <a:extLst>
                <a:ext uri="{FF2B5EF4-FFF2-40B4-BE49-F238E27FC236}">
                  <a16:creationId xmlns:a16="http://schemas.microsoft.com/office/drawing/2014/main" id="{C29B7CFA-2B7F-9862-1498-C60880B67EE5}"/>
                </a:ext>
              </a:extLst>
            </p:cNvPr>
            <p:cNvSpPr txBox="1">
              <a:spLocks noChangeArrowheads="1"/>
            </p:cNvSpPr>
            <p:nvPr userDrawn="1"/>
          </p:nvSpPr>
          <p:spPr bwMode="auto">
            <a:xfrm>
              <a:off x="2381250" y="6380200"/>
              <a:ext cx="3702050" cy="98157"/>
            </a:xfrm>
            <a:prstGeom prst="rect">
              <a:avLst/>
            </a:prstGeom>
            <a:noFill/>
            <a:ln>
              <a:noFill/>
            </a:ln>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defRPr/>
              </a:pP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We build </a:t>
              </a:r>
              <a:r>
                <a:rPr lang="en-US" altLang="en-US" sz="800" b="1">
                  <a:solidFill>
                    <a:schemeClr val="bg1"/>
                  </a:solidFill>
                  <a:latin typeface="Arial" panose="020B0604020202020204" pitchFamily="34" charset="0"/>
                  <a:ea typeface="Helvetica Neue" panose="02000503000000020004" pitchFamily="2" charset="0"/>
                  <a:cs typeface="Arial" panose="020B0604020202020204" pitchFamily="34" charset="0"/>
                </a:rPr>
                <a:t>strength</a:t>
              </a: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altLang="en-US" sz="800" b="1">
                  <a:solidFill>
                    <a:schemeClr val="bg1"/>
                  </a:solidFill>
                  <a:latin typeface="Arial" panose="020B0604020202020204" pitchFamily="34" charset="0"/>
                  <a:ea typeface="Helvetica Neue" panose="02000503000000020004" pitchFamily="2" charset="0"/>
                  <a:cs typeface="Arial" panose="020B0604020202020204" pitchFamily="34" charset="0"/>
                </a:rPr>
                <a:t>stability</a:t>
              </a: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 and </a:t>
              </a:r>
              <a:r>
                <a:rPr lang="en-US" altLang="en-US" sz="800" b="1">
                  <a:solidFill>
                    <a:schemeClr val="bg1"/>
                  </a:solidFill>
                  <a:latin typeface="Arial" panose="020B0604020202020204" pitchFamily="34" charset="0"/>
                  <a:ea typeface="Helvetica Neue" panose="02000503000000020004" pitchFamily="2" charset="0"/>
                  <a:cs typeface="Arial" panose="020B0604020202020204" pitchFamily="34" charset="0"/>
                </a:rPr>
                <a:t>self-reliance</a:t>
              </a: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 through </a:t>
              </a:r>
              <a:r>
                <a:rPr lang="en-US" altLang="en-US" sz="800" b="1">
                  <a:solidFill>
                    <a:schemeClr val="bg1"/>
                  </a:solidFill>
                  <a:latin typeface="Arial" panose="020B0604020202020204" pitchFamily="34" charset="0"/>
                  <a:ea typeface="Helvetica Neue" panose="02000503000000020004" pitchFamily="2" charset="0"/>
                  <a:cs typeface="Arial" panose="020B0604020202020204" pitchFamily="34" charset="0"/>
                </a:rPr>
                <a:t>shelter</a:t>
              </a: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a:t>
              </a:r>
            </a:p>
          </p:txBody>
        </p:sp>
        <p:pic>
          <p:nvPicPr>
            <p:cNvPr id="6" name="Picture 17">
              <a:extLst>
                <a:ext uri="{FF2B5EF4-FFF2-40B4-BE49-F238E27FC236}">
                  <a16:creationId xmlns:a16="http://schemas.microsoft.com/office/drawing/2014/main" id="{C23A7C10-400A-498F-7BB8-61A6A5EFD27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8625" y="6279102"/>
              <a:ext cx="1676572" cy="24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Placeholder 9"/>
          <p:cNvSpPr>
            <a:spLocks noGrp="1"/>
          </p:cNvSpPr>
          <p:nvPr>
            <p:ph type="body" sz="quarter" idx="10"/>
          </p:nvPr>
        </p:nvSpPr>
        <p:spPr>
          <a:xfrm>
            <a:off x="428625" y="1076325"/>
            <a:ext cx="4600575" cy="1301750"/>
          </a:xfrm>
          <a:prstGeom prst="rect">
            <a:avLst/>
          </a:prstGeom>
        </p:spPr>
        <p:txBody>
          <a:bodyPr lIns="0" tIns="0" rIns="0" bIns="0"/>
          <a:lstStyle>
            <a:lvl1pPr marL="0" indent="0">
              <a:lnSpc>
                <a:spcPct val="80000"/>
              </a:lnSpc>
              <a:buFontTx/>
              <a:buNone/>
              <a:defRPr sz="3300" b="1" i="0">
                <a:solidFill>
                  <a:schemeClr val="bg1"/>
                </a:solidFill>
                <a:latin typeface="Arial" panose="020B0604020202020204" pitchFamily="34" charset="0"/>
                <a:cs typeface="Arial" panose="020B0604020202020204" pitchFamily="34" charset="0"/>
              </a:defRPr>
            </a:lvl1pPr>
            <a:lvl2pPr marL="342900" indent="0">
              <a:buFontTx/>
              <a:buNone/>
              <a:defRPr sz="3300" b="1" i="0">
                <a:solidFill>
                  <a:schemeClr val="bg1"/>
                </a:solidFill>
                <a:latin typeface="Arial" panose="020B0604020202020204" pitchFamily="34" charset="0"/>
                <a:cs typeface="Arial" panose="020B0604020202020204" pitchFamily="34" charset="0"/>
              </a:defRPr>
            </a:lvl2pPr>
            <a:lvl3pPr marL="685800" indent="0">
              <a:buFontTx/>
              <a:buNone/>
              <a:defRPr sz="3300" b="1" i="0">
                <a:solidFill>
                  <a:schemeClr val="bg1"/>
                </a:solidFill>
                <a:latin typeface="Arial" panose="020B0604020202020204" pitchFamily="34" charset="0"/>
                <a:cs typeface="Arial" panose="020B0604020202020204" pitchFamily="34" charset="0"/>
              </a:defRPr>
            </a:lvl3pPr>
            <a:lvl4pPr marL="1028700" indent="0">
              <a:buFontTx/>
              <a:buNone/>
              <a:defRPr sz="3300" b="1" i="0">
                <a:solidFill>
                  <a:schemeClr val="bg1"/>
                </a:solidFill>
                <a:latin typeface="Arial" panose="020B0604020202020204" pitchFamily="34" charset="0"/>
                <a:cs typeface="Arial" panose="020B0604020202020204" pitchFamily="34" charset="0"/>
              </a:defRPr>
            </a:lvl4pPr>
            <a:lvl5pPr marL="1371600" indent="0">
              <a:buFontTx/>
              <a:buNone/>
              <a:defRPr sz="3300" b="1"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118840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Divder-4">
    <p:bg>
      <p:bgPr>
        <a:solidFill>
          <a:schemeClr val="tx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A36BEDA-84D2-FAE3-0FA2-34573E8037A7}"/>
              </a:ext>
            </a:extLst>
          </p:cNvPr>
          <p:cNvGrpSpPr>
            <a:grpSpLocks/>
          </p:cNvGrpSpPr>
          <p:nvPr userDrawn="1"/>
        </p:nvGrpSpPr>
        <p:grpSpPr bwMode="auto">
          <a:xfrm>
            <a:off x="428625" y="6278563"/>
            <a:ext cx="5654675" cy="285750"/>
            <a:chOff x="428625" y="6278876"/>
            <a:chExt cx="5654675" cy="284973"/>
          </a:xfrm>
        </p:grpSpPr>
        <p:cxnSp>
          <p:nvCxnSpPr>
            <p:cNvPr id="3" name="Straight Connector 2">
              <a:extLst>
                <a:ext uri="{FF2B5EF4-FFF2-40B4-BE49-F238E27FC236}">
                  <a16:creationId xmlns:a16="http://schemas.microsoft.com/office/drawing/2014/main" id="{F5FA65D2-E7C1-1D87-D2D1-B00BED247D60}"/>
                </a:ext>
              </a:extLst>
            </p:cNvPr>
            <p:cNvCxnSpPr>
              <a:cxnSpLocks/>
            </p:cNvCxnSpPr>
            <p:nvPr userDrawn="1"/>
          </p:nvCxnSpPr>
          <p:spPr>
            <a:xfrm>
              <a:off x="2219325" y="6278876"/>
              <a:ext cx="0" cy="284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19">
              <a:extLst>
                <a:ext uri="{FF2B5EF4-FFF2-40B4-BE49-F238E27FC236}">
                  <a16:creationId xmlns:a16="http://schemas.microsoft.com/office/drawing/2014/main" id="{B9FB9717-A63B-6475-230C-136E6BA0323A}"/>
                </a:ext>
              </a:extLst>
            </p:cNvPr>
            <p:cNvSpPr txBox="1">
              <a:spLocks noChangeArrowheads="1"/>
            </p:cNvSpPr>
            <p:nvPr userDrawn="1"/>
          </p:nvSpPr>
          <p:spPr bwMode="auto">
            <a:xfrm>
              <a:off x="2381250" y="6380200"/>
              <a:ext cx="3702050" cy="98157"/>
            </a:xfrm>
            <a:prstGeom prst="rect">
              <a:avLst/>
            </a:prstGeom>
            <a:noFill/>
            <a:ln>
              <a:noFill/>
            </a:ln>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defRPr/>
              </a:pP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We build </a:t>
              </a:r>
              <a:r>
                <a:rPr lang="en-US" altLang="en-US" sz="800" b="1">
                  <a:solidFill>
                    <a:schemeClr val="bg1"/>
                  </a:solidFill>
                  <a:latin typeface="Arial" panose="020B0604020202020204" pitchFamily="34" charset="0"/>
                  <a:ea typeface="Helvetica Neue" panose="02000503000000020004" pitchFamily="2" charset="0"/>
                  <a:cs typeface="Arial" panose="020B0604020202020204" pitchFamily="34" charset="0"/>
                </a:rPr>
                <a:t>strength</a:t>
              </a: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altLang="en-US" sz="800" b="1">
                  <a:solidFill>
                    <a:schemeClr val="bg1"/>
                  </a:solidFill>
                  <a:latin typeface="Arial" panose="020B0604020202020204" pitchFamily="34" charset="0"/>
                  <a:ea typeface="Helvetica Neue" panose="02000503000000020004" pitchFamily="2" charset="0"/>
                  <a:cs typeface="Arial" panose="020B0604020202020204" pitchFamily="34" charset="0"/>
                </a:rPr>
                <a:t>stability</a:t>
              </a: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 and </a:t>
              </a:r>
              <a:r>
                <a:rPr lang="en-US" altLang="en-US" sz="800" b="1">
                  <a:solidFill>
                    <a:schemeClr val="bg1"/>
                  </a:solidFill>
                  <a:latin typeface="Arial" panose="020B0604020202020204" pitchFamily="34" charset="0"/>
                  <a:ea typeface="Helvetica Neue" panose="02000503000000020004" pitchFamily="2" charset="0"/>
                  <a:cs typeface="Arial" panose="020B0604020202020204" pitchFamily="34" charset="0"/>
                </a:rPr>
                <a:t>self-reliance</a:t>
              </a: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 through </a:t>
              </a:r>
              <a:r>
                <a:rPr lang="en-US" altLang="en-US" sz="800" b="1">
                  <a:solidFill>
                    <a:schemeClr val="bg1"/>
                  </a:solidFill>
                  <a:latin typeface="Arial" panose="020B0604020202020204" pitchFamily="34" charset="0"/>
                  <a:ea typeface="Helvetica Neue" panose="02000503000000020004" pitchFamily="2" charset="0"/>
                  <a:cs typeface="Arial" panose="020B0604020202020204" pitchFamily="34" charset="0"/>
                </a:rPr>
                <a:t>shelter</a:t>
              </a: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a:t>
              </a:r>
            </a:p>
          </p:txBody>
        </p:sp>
        <p:pic>
          <p:nvPicPr>
            <p:cNvPr id="5" name="Picture 17">
              <a:extLst>
                <a:ext uri="{FF2B5EF4-FFF2-40B4-BE49-F238E27FC236}">
                  <a16:creationId xmlns:a16="http://schemas.microsoft.com/office/drawing/2014/main" id="{3ECCC5F7-4EB4-25BD-3813-D0C81EAB17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8625" y="6279102"/>
              <a:ext cx="1676572" cy="24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 Placeholder 12"/>
          <p:cNvSpPr>
            <a:spLocks noGrp="1"/>
          </p:cNvSpPr>
          <p:nvPr>
            <p:ph type="body" sz="quarter" idx="10"/>
          </p:nvPr>
        </p:nvSpPr>
        <p:spPr>
          <a:xfrm>
            <a:off x="428625" y="1905001"/>
            <a:ext cx="5088255" cy="1120775"/>
          </a:xfrm>
          <a:prstGeom prst="rect">
            <a:avLst/>
          </a:prstGeom>
        </p:spPr>
        <p:txBody>
          <a:bodyPr lIns="0" tIns="0" rIns="0" bIns="0"/>
          <a:lstStyle>
            <a:lvl1pPr marL="0" indent="0">
              <a:buFontTx/>
              <a:buNone/>
              <a:defRPr sz="3300" b="1" i="0">
                <a:solidFill>
                  <a:schemeClr val="bg1"/>
                </a:solidFill>
                <a:latin typeface="Arial" panose="020B0604020202020204" pitchFamily="34" charset="0"/>
                <a:cs typeface="Arial" panose="020B0604020202020204" pitchFamily="34" charset="0"/>
              </a:defRPr>
            </a:lvl1pPr>
            <a:lvl2pPr marL="342900" indent="0">
              <a:buFontTx/>
              <a:buNone/>
              <a:defRPr sz="3300" b="1" i="0">
                <a:solidFill>
                  <a:schemeClr val="bg1"/>
                </a:solidFill>
                <a:latin typeface="Arial" panose="020B0604020202020204" pitchFamily="34" charset="0"/>
                <a:cs typeface="Arial" panose="020B0604020202020204" pitchFamily="34" charset="0"/>
              </a:defRPr>
            </a:lvl2pPr>
            <a:lvl3pPr marL="685800" indent="0">
              <a:buFontTx/>
              <a:buNone/>
              <a:defRPr sz="3300" b="1" i="0">
                <a:solidFill>
                  <a:schemeClr val="bg1"/>
                </a:solidFill>
                <a:latin typeface="Arial" panose="020B0604020202020204" pitchFamily="34" charset="0"/>
                <a:cs typeface="Arial" panose="020B0604020202020204" pitchFamily="34" charset="0"/>
              </a:defRPr>
            </a:lvl3pPr>
            <a:lvl4pPr marL="1028700" indent="0">
              <a:buFontTx/>
              <a:buNone/>
              <a:defRPr sz="3300" b="1" i="0">
                <a:solidFill>
                  <a:schemeClr val="bg1"/>
                </a:solidFill>
                <a:latin typeface="Arial" panose="020B0604020202020204" pitchFamily="34" charset="0"/>
                <a:cs typeface="Arial" panose="020B0604020202020204" pitchFamily="34" charset="0"/>
              </a:defRPr>
            </a:lvl4pPr>
            <a:lvl5pPr marL="1371600" indent="0">
              <a:buFontTx/>
              <a:buNone/>
              <a:defRPr sz="3300" b="1"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6"/>
          <p:cNvSpPr>
            <a:spLocks noGrp="1"/>
          </p:cNvSpPr>
          <p:nvPr>
            <p:ph type="body" sz="quarter" idx="11"/>
          </p:nvPr>
        </p:nvSpPr>
        <p:spPr>
          <a:xfrm>
            <a:off x="428625" y="3260725"/>
            <a:ext cx="5088255" cy="1250315"/>
          </a:xfrm>
          <a:prstGeom prst="rect">
            <a:avLst/>
          </a:prstGeom>
        </p:spPr>
        <p:txBody>
          <a:bodyPr lIns="0" tIns="0" rIns="0" bIns="0"/>
          <a:lstStyle>
            <a:lvl1pPr marL="0" indent="0">
              <a:buFontTx/>
              <a:buNone/>
              <a:defRPr b="0" i="0">
                <a:solidFill>
                  <a:schemeClr val="bg2">
                    <a:lumMod val="60000"/>
                    <a:lumOff val="40000"/>
                  </a:schemeClr>
                </a:solidFill>
                <a:latin typeface="Arial" panose="020B0604020202020204" pitchFamily="34" charset="0"/>
                <a:cs typeface="Arial" panose="020B0604020202020204" pitchFamily="34" charset="0"/>
              </a:defRPr>
            </a:lvl1pPr>
            <a:lvl2pPr marL="342900" indent="0">
              <a:buFontTx/>
              <a:buNone/>
              <a:defRPr b="0" i="0">
                <a:solidFill>
                  <a:schemeClr val="bg1"/>
                </a:solidFill>
                <a:latin typeface="Arial" panose="020B0604020202020204" pitchFamily="34" charset="0"/>
                <a:cs typeface="Arial" panose="020B0604020202020204" pitchFamily="34" charset="0"/>
              </a:defRPr>
            </a:lvl2pPr>
            <a:lvl3pPr marL="685800" indent="0">
              <a:buFontTx/>
              <a:buNone/>
              <a:defRPr b="0" i="0">
                <a:solidFill>
                  <a:schemeClr val="bg1"/>
                </a:solidFill>
                <a:latin typeface="Arial" panose="020B0604020202020204" pitchFamily="34" charset="0"/>
                <a:cs typeface="Arial" panose="020B0604020202020204" pitchFamily="34" charset="0"/>
              </a:defRPr>
            </a:lvl3pPr>
            <a:lvl4pPr marL="1028700" indent="0">
              <a:buFontTx/>
              <a:buNone/>
              <a:defRPr b="0" i="0">
                <a:solidFill>
                  <a:schemeClr val="bg1"/>
                </a:solidFill>
                <a:latin typeface="Arial" panose="020B0604020202020204" pitchFamily="34" charset="0"/>
                <a:cs typeface="Arial" panose="020B0604020202020204" pitchFamily="34" charset="0"/>
              </a:defRPr>
            </a:lvl4pPr>
            <a:lvl5pPr marL="1371600" indent="0">
              <a:buFontTx/>
              <a:buNone/>
              <a:defRPr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Picture Placeholder 19"/>
          <p:cNvSpPr>
            <a:spLocks noGrp="1"/>
          </p:cNvSpPr>
          <p:nvPr>
            <p:ph type="pic" sz="quarter" idx="12"/>
          </p:nvPr>
        </p:nvSpPr>
        <p:spPr>
          <a:xfrm>
            <a:off x="5874855" y="1837413"/>
            <a:ext cx="2743200" cy="2743200"/>
          </a:xfrm>
          <a:prstGeom prst="rect">
            <a:avLst/>
          </a:prstGeom>
        </p:spPr>
        <p:txBody>
          <a:bodyPr anchor="ctr"/>
          <a:lstStyle>
            <a:lvl1pPr marL="0" indent="0" algn="ctr">
              <a:buFontTx/>
              <a:buNone/>
              <a:defRPr sz="1800">
                <a:solidFill>
                  <a:schemeClr val="bg1"/>
                </a:solidFill>
                <a:latin typeface="Arial" panose="020B0604020202020204" pitchFamily="34" charset="0"/>
                <a:cs typeface="Arial" panose="020B0604020202020204" pitchFamily="34" charset="0"/>
              </a:defRPr>
            </a:lvl1pPr>
          </a:lstStyle>
          <a:p>
            <a:pPr lvl="0"/>
            <a:r>
              <a:rPr lang="en-US" noProof="0"/>
              <a:t>Click icon to add picture</a:t>
            </a:r>
          </a:p>
        </p:txBody>
      </p:sp>
    </p:spTree>
    <p:extLst>
      <p:ext uri="{BB962C8B-B14F-4D97-AF65-F5344CB8AC3E}">
        <p14:creationId xmlns:p14="http://schemas.microsoft.com/office/powerpoint/2010/main" val="4232686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Divder-5">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DFA430-7115-896D-72D0-7AEFB6A355E1}"/>
              </a:ext>
            </a:extLst>
          </p:cNvPr>
          <p:cNvGrpSpPr>
            <a:grpSpLocks/>
          </p:cNvGrpSpPr>
          <p:nvPr userDrawn="1"/>
        </p:nvGrpSpPr>
        <p:grpSpPr bwMode="auto">
          <a:xfrm>
            <a:off x="428625" y="6278563"/>
            <a:ext cx="5654675" cy="284162"/>
            <a:chOff x="428625" y="6261986"/>
            <a:chExt cx="5654675" cy="285272"/>
          </a:xfrm>
        </p:grpSpPr>
        <p:cxnSp>
          <p:nvCxnSpPr>
            <p:cNvPr id="3" name="Straight Connector 2">
              <a:extLst>
                <a:ext uri="{FF2B5EF4-FFF2-40B4-BE49-F238E27FC236}">
                  <a16:creationId xmlns:a16="http://schemas.microsoft.com/office/drawing/2014/main" id="{056375EC-4AE4-A5A4-5B38-0FD695D34E02}"/>
                </a:ext>
              </a:extLst>
            </p:cNvPr>
            <p:cNvCxnSpPr>
              <a:cxnSpLocks/>
            </p:cNvCxnSpPr>
            <p:nvPr userDrawn="1"/>
          </p:nvCxnSpPr>
          <p:spPr>
            <a:xfrm>
              <a:off x="2219325" y="6261986"/>
              <a:ext cx="0" cy="2852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19">
              <a:extLst>
                <a:ext uri="{FF2B5EF4-FFF2-40B4-BE49-F238E27FC236}">
                  <a16:creationId xmlns:a16="http://schemas.microsoft.com/office/drawing/2014/main" id="{16E6E78A-6F50-4723-702C-8AFAF9E7B5A7}"/>
                </a:ext>
              </a:extLst>
            </p:cNvPr>
            <p:cNvSpPr txBox="1">
              <a:spLocks noChangeArrowheads="1"/>
            </p:cNvSpPr>
            <p:nvPr userDrawn="1"/>
          </p:nvSpPr>
          <p:spPr bwMode="auto">
            <a:xfrm>
              <a:off x="2381250" y="6362389"/>
              <a:ext cx="3702050" cy="98809"/>
            </a:xfrm>
            <a:prstGeom prst="rect">
              <a:avLst/>
            </a:prstGeom>
            <a:noFill/>
            <a:ln>
              <a:noFill/>
            </a:ln>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defRPr/>
              </a:pPr>
              <a:r>
                <a:rPr lang="en-US" altLang="en-US" sz="800">
                  <a:latin typeface="Arial" panose="020B0604020202020204" pitchFamily="34" charset="0"/>
                  <a:ea typeface="Helvetica Neue" panose="02000503000000020004" pitchFamily="2" charset="0"/>
                  <a:cs typeface="Arial" panose="020B0604020202020204" pitchFamily="34" charset="0"/>
                </a:rPr>
                <a:t>We build </a:t>
              </a:r>
              <a:r>
                <a:rPr lang="en-US" altLang="en-US" sz="800" b="1">
                  <a:latin typeface="Arial" panose="020B0604020202020204" pitchFamily="34" charset="0"/>
                  <a:ea typeface="Helvetica Neue" panose="02000503000000020004" pitchFamily="2" charset="0"/>
                  <a:cs typeface="Arial" panose="020B0604020202020204" pitchFamily="34" charset="0"/>
                </a:rPr>
                <a:t>strength</a:t>
              </a:r>
              <a:r>
                <a:rPr lang="en-US" altLang="en-US" sz="800">
                  <a:latin typeface="Arial" panose="020B0604020202020204" pitchFamily="34" charset="0"/>
                  <a:ea typeface="Helvetica Neue" panose="02000503000000020004" pitchFamily="2" charset="0"/>
                  <a:cs typeface="Arial" panose="020B0604020202020204" pitchFamily="34" charset="0"/>
                </a:rPr>
                <a:t>, </a:t>
              </a:r>
              <a:r>
                <a:rPr lang="en-US" altLang="en-US" sz="800" b="1">
                  <a:latin typeface="Arial" panose="020B0604020202020204" pitchFamily="34" charset="0"/>
                  <a:ea typeface="Helvetica Neue" panose="02000503000000020004" pitchFamily="2" charset="0"/>
                  <a:cs typeface="Arial" panose="020B0604020202020204" pitchFamily="34" charset="0"/>
                </a:rPr>
                <a:t>stability</a:t>
              </a:r>
              <a:r>
                <a:rPr lang="en-US" altLang="en-US" sz="800">
                  <a:latin typeface="Arial" panose="020B0604020202020204" pitchFamily="34" charset="0"/>
                  <a:ea typeface="Helvetica Neue" panose="02000503000000020004" pitchFamily="2" charset="0"/>
                  <a:cs typeface="Arial" panose="020B0604020202020204" pitchFamily="34" charset="0"/>
                </a:rPr>
                <a:t> and </a:t>
              </a:r>
              <a:r>
                <a:rPr lang="en-US" altLang="en-US" sz="800" b="1">
                  <a:latin typeface="Arial" panose="020B0604020202020204" pitchFamily="34" charset="0"/>
                  <a:ea typeface="Helvetica Neue" panose="02000503000000020004" pitchFamily="2" charset="0"/>
                  <a:cs typeface="Arial" panose="020B0604020202020204" pitchFamily="34" charset="0"/>
                </a:rPr>
                <a:t>self-reliance</a:t>
              </a:r>
              <a:r>
                <a:rPr lang="en-US" altLang="en-US" sz="800">
                  <a:latin typeface="Arial" panose="020B0604020202020204" pitchFamily="34" charset="0"/>
                  <a:ea typeface="Helvetica Neue" panose="02000503000000020004" pitchFamily="2" charset="0"/>
                  <a:cs typeface="Arial" panose="020B0604020202020204" pitchFamily="34" charset="0"/>
                </a:rPr>
                <a:t> through </a:t>
              </a:r>
              <a:r>
                <a:rPr lang="en-US" altLang="en-US" sz="800" b="1">
                  <a:latin typeface="Arial" panose="020B0604020202020204" pitchFamily="34" charset="0"/>
                  <a:ea typeface="Helvetica Neue" panose="02000503000000020004" pitchFamily="2" charset="0"/>
                  <a:cs typeface="Arial" panose="020B0604020202020204" pitchFamily="34" charset="0"/>
                </a:rPr>
                <a:t>shelter</a:t>
              </a:r>
              <a:r>
                <a:rPr lang="en-US" altLang="en-US" sz="800">
                  <a:latin typeface="Arial" panose="020B0604020202020204" pitchFamily="34" charset="0"/>
                  <a:ea typeface="Helvetica Neue" panose="02000503000000020004" pitchFamily="2" charset="0"/>
                  <a:cs typeface="Arial" panose="020B0604020202020204" pitchFamily="34" charset="0"/>
                </a:rPr>
                <a:t>.</a:t>
              </a:r>
            </a:p>
          </p:txBody>
        </p:sp>
        <p:pic>
          <p:nvPicPr>
            <p:cNvPr id="5" name="Picture 17">
              <a:extLst>
                <a:ext uri="{FF2B5EF4-FFF2-40B4-BE49-F238E27FC236}">
                  <a16:creationId xmlns:a16="http://schemas.microsoft.com/office/drawing/2014/main" id="{4A129C48-A4E1-2967-8951-6FB321216C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8625" y="6262636"/>
              <a:ext cx="1671638" cy="244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 Placeholder 12"/>
          <p:cNvSpPr>
            <a:spLocks noGrp="1"/>
          </p:cNvSpPr>
          <p:nvPr>
            <p:ph type="body" sz="quarter" idx="10"/>
          </p:nvPr>
        </p:nvSpPr>
        <p:spPr>
          <a:xfrm>
            <a:off x="428625" y="1905001"/>
            <a:ext cx="5088255" cy="1120775"/>
          </a:xfrm>
          <a:prstGeom prst="rect">
            <a:avLst/>
          </a:prstGeom>
        </p:spPr>
        <p:txBody>
          <a:bodyPr lIns="0" tIns="0" rIns="0" bIns="0"/>
          <a:lstStyle>
            <a:lvl1pPr marL="0" indent="0">
              <a:buFontTx/>
              <a:buNone/>
              <a:defRPr sz="3300" b="1" i="0">
                <a:solidFill>
                  <a:schemeClr val="tx2"/>
                </a:solidFill>
                <a:latin typeface="Arial" panose="020B0604020202020204" pitchFamily="34" charset="0"/>
                <a:cs typeface="Arial" panose="020B0604020202020204" pitchFamily="34" charset="0"/>
              </a:defRPr>
            </a:lvl1pPr>
            <a:lvl2pPr marL="342900" indent="0">
              <a:buFontTx/>
              <a:buNone/>
              <a:defRPr sz="3300" b="1" i="0">
                <a:solidFill>
                  <a:schemeClr val="bg1"/>
                </a:solidFill>
                <a:latin typeface="Arial" panose="020B0604020202020204" pitchFamily="34" charset="0"/>
                <a:cs typeface="Arial" panose="020B0604020202020204" pitchFamily="34" charset="0"/>
              </a:defRPr>
            </a:lvl2pPr>
            <a:lvl3pPr marL="685800" indent="0">
              <a:buFontTx/>
              <a:buNone/>
              <a:defRPr sz="3300" b="1" i="0">
                <a:solidFill>
                  <a:schemeClr val="bg1"/>
                </a:solidFill>
                <a:latin typeface="Arial" panose="020B0604020202020204" pitchFamily="34" charset="0"/>
                <a:cs typeface="Arial" panose="020B0604020202020204" pitchFamily="34" charset="0"/>
              </a:defRPr>
            </a:lvl3pPr>
            <a:lvl4pPr marL="1028700" indent="0">
              <a:buFontTx/>
              <a:buNone/>
              <a:defRPr sz="3300" b="1" i="0">
                <a:solidFill>
                  <a:schemeClr val="bg1"/>
                </a:solidFill>
                <a:latin typeface="Arial" panose="020B0604020202020204" pitchFamily="34" charset="0"/>
                <a:cs typeface="Arial" panose="020B0604020202020204" pitchFamily="34" charset="0"/>
              </a:defRPr>
            </a:lvl4pPr>
            <a:lvl5pPr marL="1371600" indent="0">
              <a:buFontTx/>
              <a:buNone/>
              <a:defRPr sz="3300" b="1"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6"/>
          <p:cNvSpPr>
            <a:spLocks noGrp="1"/>
          </p:cNvSpPr>
          <p:nvPr>
            <p:ph type="body" sz="quarter" idx="11"/>
          </p:nvPr>
        </p:nvSpPr>
        <p:spPr>
          <a:xfrm>
            <a:off x="428625" y="3260725"/>
            <a:ext cx="5088255" cy="1240155"/>
          </a:xfrm>
          <a:prstGeom prst="rect">
            <a:avLst/>
          </a:prstGeom>
        </p:spPr>
        <p:txBody>
          <a:bodyPr lIns="0" tIns="0" rIns="0" bIns="0"/>
          <a:lstStyle>
            <a:lvl1pPr marL="0" indent="0">
              <a:buFontTx/>
              <a:buNone/>
              <a:defRPr b="0" i="0">
                <a:solidFill>
                  <a:schemeClr val="bg2">
                    <a:lumMod val="60000"/>
                    <a:lumOff val="40000"/>
                  </a:schemeClr>
                </a:solidFill>
                <a:latin typeface="Arial" panose="020B0604020202020204" pitchFamily="34" charset="0"/>
                <a:cs typeface="Arial" panose="020B0604020202020204" pitchFamily="34" charset="0"/>
              </a:defRPr>
            </a:lvl1pPr>
            <a:lvl2pPr marL="342900" indent="0">
              <a:buFontTx/>
              <a:buNone/>
              <a:defRPr b="0" i="0">
                <a:solidFill>
                  <a:schemeClr val="bg1"/>
                </a:solidFill>
                <a:latin typeface="Arial" panose="020B0604020202020204" pitchFamily="34" charset="0"/>
                <a:cs typeface="Arial" panose="020B0604020202020204" pitchFamily="34" charset="0"/>
              </a:defRPr>
            </a:lvl2pPr>
            <a:lvl3pPr marL="685800" indent="0">
              <a:buFontTx/>
              <a:buNone/>
              <a:defRPr b="0" i="0">
                <a:solidFill>
                  <a:schemeClr val="bg1"/>
                </a:solidFill>
                <a:latin typeface="Arial" panose="020B0604020202020204" pitchFamily="34" charset="0"/>
                <a:cs typeface="Arial" panose="020B0604020202020204" pitchFamily="34" charset="0"/>
              </a:defRPr>
            </a:lvl3pPr>
            <a:lvl4pPr marL="1028700" indent="0">
              <a:buFontTx/>
              <a:buNone/>
              <a:defRPr b="0" i="0">
                <a:solidFill>
                  <a:schemeClr val="bg1"/>
                </a:solidFill>
                <a:latin typeface="Arial" panose="020B0604020202020204" pitchFamily="34" charset="0"/>
                <a:cs typeface="Arial" panose="020B0604020202020204" pitchFamily="34" charset="0"/>
              </a:defRPr>
            </a:lvl4pPr>
            <a:lvl5pPr marL="1371600" indent="0">
              <a:buFontTx/>
              <a:buNone/>
              <a:defRPr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0" name="Picture Placeholder 19"/>
          <p:cNvSpPr>
            <a:spLocks noGrp="1"/>
          </p:cNvSpPr>
          <p:nvPr>
            <p:ph type="pic" sz="quarter" idx="12"/>
          </p:nvPr>
        </p:nvSpPr>
        <p:spPr>
          <a:xfrm>
            <a:off x="5954368" y="1827253"/>
            <a:ext cx="2743200" cy="2743200"/>
          </a:xfrm>
          <a:prstGeom prst="rect">
            <a:avLst/>
          </a:prstGeom>
        </p:spPr>
        <p:txBody>
          <a:bodyPr anchor="ctr"/>
          <a:lstStyle>
            <a:lvl1pPr marL="0" indent="0" algn="ctr">
              <a:buFontTx/>
              <a:buNone/>
              <a:defRPr sz="1800">
                <a:solidFill>
                  <a:schemeClr val="bg2"/>
                </a:solidFill>
                <a:latin typeface="Arial" panose="020B0604020202020204" pitchFamily="34" charset="0"/>
                <a:cs typeface="Arial" panose="020B0604020202020204" pitchFamily="34" charset="0"/>
              </a:defRPr>
            </a:lvl1pPr>
          </a:lstStyle>
          <a:p>
            <a:pPr lvl="0"/>
            <a:r>
              <a:rPr lang="en-US" noProof="0"/>
              <a:t>Click icon to add picture</a:t>
            </a:r>
          </a:p>
        </p:txBody>
      </p:sp>
    </p:spTree>
    <p:extLst>
      <p:ext uri="{BB962C8B-B14F-4D97-AF65-F5344CB8AC3E}">
        <p14:creationId xmlns:p14="http://schemas.microsoft.com/office/powerpoint/2010/main" val="4225458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Divider-6">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C55A23F-4622-1487-CF09-4EEBADF0A196}"/>
              </a:ext>
            </a:extLst>
          </p:cNvPr>
          <p:cNvSpPr/>
          <p:nvPr/>
        </p:nvSpPr>
        <p:spPr>
          <a:xfrm>
            <a:off x="457200" y="1228725"/>
            <a:ext cx="4114800" cy="4114800"/>
          </a:xfrm>
          <a:prstGeom prst="ellipse">
            <a:avLst/>
          </a:prstGeom>
          <a:solidFill>
            <a:srgbClr val="00AFD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ext Placeholder 4"/>
          <p:cNvSpPr>
            <a:spLocks noGrp="1"/>
          </p:cNvSpPr>
          <p:nvPr>
            <p:ph type="body" sz="quarter" idx="10"/>
          </p:nvPr>
        </p:nvSpPr>
        <p:spPr>
          <a:xfrm>
            <a:off x="1061823" y="2236304"/>
            <a:ext cx="3070384" cy="1958009"/>
          </a:xfrm>
          <a:prstGeom prst="rect">
            <a:avLst/>
          </a:prstGeom>
        </p:spPr>
        <p:txBody>
          <a:bodyPr lIns="0" tIns="0" rIns="0" bIns="0"/>
          <a:lstStyle>
            <a:lvl1pPr marL="0" indent="0">
              <a:buFontTx/>
              <a:buNone/>
              <a:defRPr sz="2400" b="1" i="0">
                <a:solidFill>
                  <a:schemeClr val="bg1"/>
                </a:solidFill>
                <a:latin typeface="Arial" panose="020B0604020202020204" pitchFamily="34" charset="0"/>
                <a:cs typeface="Arial" panose="020B0604020202020204" pitchFamily="34" charset="0"/>
              </a:defRPr>
            </a:lvl1pPr>
            <a:lvl2pPr marL="342900" indent="0">
              <a:buFontTx/>
              <a:buNone/>
              <a:defRPr sz="2400" b="1" i="0">
                <a:latin typeface="Arial" panose="020B0604020202020204" pitchFamily="34" charset="0"/>
                <a:cs typeface="Arial" panose="020B0604020202020204" pitchFamily="34" charset="0"/>
              </a:defRPr>
            </a:lvl2pPr>
            <a:lvl3pPr marL="685800" indent="0">
              <a:buFontTx/>
              <a:buNone/>
              <a:defRPr sz="2400" b="1" i="0">
                <a:latin typeface="Arial" panose="020B0604020202020204" pitchFamily="34" charset="0"/>
                <a:cs typeface="Arial" panose="020B0604020202020204" pitchFamily="34" charset="0"/>
              </a:defRPr>
            </a:lvl3pPr>
            <a:lvl4pPr marL="1028700" indent="0">
              <a:buFontTx/>
              <a:buNone/>
              <a:defRPr sz="2400" b="1" i="0">
                <a:latin typeface="Arial" panose="020B0604020202020204" pitchFamily="34" charset="0"/>
                <a:cs typeface="Arial" panose="020B0604020202020204" pitchFamily="34" charset="0"/>
              </a:defRPr>
            </a:lvl4pPr>
            <a:lvl5pPr marL="1371600" indent="0">
              <a:buFontTx/>
              <a:buNone/>
              <a:defRPr sz="2400" b="1" i="0">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6"/>
          <p:cNvSpPr>
            <a:spLocks noGrp="1"/>
          </p:cNvSpPr>
          <p:nvPr>
            <p:ph type="body" sz="quarter" idx="11"/>
          </p:nvPr>
        </p:nvSpPr>
        <p:spPr>
          <a:xfrm>
            <a:off x="1077063" y="4250760"/>
            <a:ext cx="2803684" cy="345439"/>
          </a:xfrm>
          <a:prstGeom prst="rect">
            <a:avLst/>
          </a:prstGeom>
        </p:spPr>
        <p:txBody>
          <a:bodyPr lIns="0" tIns="0" rIns="0" bIns="0"/>
          <a:lstStyle>
            <a:lvl1pPr marL="0" indent="0" eaLnBrk="1" hangingPunct="1">
              <a:lnSpc>
                <a:spcPct val="100000"/>
              </a:lnSpc>
              <a:spcBef>
                <a:spcPct val="0"/>
              </a:spcBef>
              <a:buFont typeface="Arial" panose="020B0604020202020204" pitchFamily="34" charset="0"/>
              <a:buNone/>
              <a:defRPr sz="1100" b="1" i="0">
                <a:latin typeface="Arial" panose="020B0604020202020204" pitchFamily="34" charset="0"/>
                <a:cs typeface="Arial" panose="020B0604020202020204" pitchFamily="34" charset="0"/>
              </a:defRPr>
            </a:lvl1pPr>
            <a:lvl2pPr marL="342900" indent="0">
              <a:buFontTx/>
              <a:buNone/>
              <a:defRPr sz="1050" b="1" i="0">
                <a:latin typeface="Arial" panose="020B0604020202020204" pitchFamily="34" charset="0"/>
                <a:cs typeface="Arial" panose="020B0604020202020204" pitchFamily="34" charset="0"/>
              </a:defRPr>
            </a:lvl2pPr>
            <a:lvl3pPr marL="685800" indent="0">
              <a:buFontTx/>
              <a:buNone/>
              <a:defRPr sz="1050" b="1" i="0">
                <a:latin typeface="Arial" panose="020B0604020202020204" pitchFamily="34" charset="0"/>
                <a:cs typeface="Arial" panose="020B0604020202020204" pitchFamily="34" charset="0"/>
              </a:defRPr>
            </a:lvl3pPr>
            <a:lvl4pPr marL="1028700" indent="0">
              <a:buFontTx/>
              <a:buNone/>
              <a:defRPr sz="1050" b="1" i="0">
                <a:latin typeface="Arial" panose="020B0604020202020204" pitchFamily="34" charset="0"/>
                <a:cs typeface="Arial" panose="020B0604020202020204" pitchFamily="34" charset="0"/>
              </a:defRPr>
            </a:lvl4pPr>
            <a:lvl5pPr marL="1371600" indent="0">
              <a:buFontTx/>
              <a:buNone/>
              <a:defRPr sz="1050" b="1" i="0">
                <a:latin typeface="Arial" panose="020B0604020202020204" pitchFamily="34" charset="0"/>
                <a:cs typeface="Arial" panose="020B0604020202020204" pitchFamily="34" charset="0"/>
              </a:defRPr>
            </a:lvl5pPr>
          </a:lstStyle>
          <a:p>
            <a:pPr lvl="0"/>
            <a:r>
              <a:rPr lang="en-US" altLang="en-US"/>
              <a:t>Click to edit Master text styles</a:t>
            </a:r>
          </a:p>
        </p:txBody>
      </p:sp>
    </p:spTree>
    <p:extLst>
      <p:ext uri="{BB962C8B-B14F-4D97-AF65-F5344CB8AC3E}">
        <p14:creationId xmlns:p14="http://schemas.microsoft.com/office/powerpoint/2010/main" val="3217649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2">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15">
            <a:extLst>
              <a:ext uri="{FF2B5EF4-FFF2-40B4-BE49-F238E27FC236}">
                <a16:creationId xmlns:a16="http://schemas.microsoft.com/office/drawing/2014/main" id="{F72CC74C-3E43-8C7D-8558-A39E76CA9F58}"/>
              </a:ext>
            </a:extLst>
          </p:cNvPr>
          <p:cNvGrpSpPr>
            <a:grpSpLocks/>
          </p:cNvGrpSpPr>
          <p:nvPr userDrawn="1"/>
        </p:nvGrpSpPr>
        <p:grpSpPr bwMode="auto">
          <a:xfrm>
            <a:off x="0" y="4910138"/>
            <a:ext cx="2460625" cy="1947862"/>
            <a:chOff x="0" y="1"/>
            <a:chExt cx="4257040" cy="3371645"/>
          </a:xfrm>
        </p:grpSpPr>
        <p:sp>
          <p:nvSpPr>
            <p:cNvPr id="3" name="Rectangle 2">
              <a:extLst>
                <a:ext uri="{FF2B5EF4-FFF2-40B4-BE49-F238E27FC236}">
                  <a16:creationId xmlns:a16="http://schemas.microsoft.com/office/drawing/2014/main" id="{940FEB8A-332D-FCF6-5BA5-842CFA7C91C2}"/>
                </a:ext>
              </a:extLst>
            </p:cNvPr>
            <p:cNvSpPr/>
            <p:nvPr/>
          </p:nvSpPr>
          <p:spPr>
            <a:xfrm>
              <a:off x="0" y="1"/>
              <a:ext cx="4257040" cy="3371645"/>
            </a:xfrm>
            <a:prstGeom prst="rect">
              <a:avLst/>
            </a:prstGeom>
            <a:solidFill>
              <a:srgbClr val="00AFD7">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4">
              <a:extLst>
                <a:ext uri="{FF2B5EF4-FFF2-40B4-BE49-F238E27FC236}">
                  <a16:creationId xmlns:a16="http://schemas.microsoft.com/office/drawing/2014/main" id="{5EC782C8-F302-CA8D-2E0A-3EB0A97BE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570" y="499110"/>
              <a:ext cx="33147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0835977-5418-002D-73CE-B70CC2486246}"/>
                </a:ext>
              </a:extLst>
            </p:cNvPr>
            <p:cNvSpPr txBox="1">
              <a:spLocks noChangeArrowheads="1"/>
            </p:cNvSpPr>
            <p:nvPr/>
          </p:nvSpPr>
          <p:spPr bwMode="auto">
            <a:xfrm>
              <a:off x="494366" y="2305469"/>
              <a:ext cx="3147463" cy="695214"/>
            </a:xfrm>
            <a:prstGeom prst="rect">
              <a:avLst/>
            </a:prstGeom>
            <a:noFill/>
            <a:ln>
              <a:noFill/>
            </a:ln>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defRPr/>
              </a:pPr>
              <a:r>
                <a:rPr lang="en-US" altLang="en-US" sz="1600">
                  <a:solidFill>
                    <a:schemeClr val="bg1"/>
                  </a:solidFill>
                  <a:latin typeface="Arial" panose="020B0604020202020204" pitchFamily="34" charset="0"/>
                  <a:ea typeface="Helvetica Neue" panose="02000503000000020004" pitchFamily="2" charset="0"/>
                  <a:cs typeface="Arial" panose="020B0604020202020204" pitchFamily="34" charset="0"/>
                </a:rPr>
                <a:t>deserves a decent</a:t>
              </a:r>
            </a:p>
            <a:p>
              <a:pPr eaLnBrk="1" hangingPunct="1">
                <a:lnSpc>
                  <a:spcPct val="80000"/>
                </a:lnSpc>
                <a:spcBef>
                  <a:spcPct val="0"/>
                </a:spcBef>
                <a:buFontTx/>
                <a:buNone/>
                <a:defRPr/>
              </a:pPr>
              <a:r>
                <a:rPr lang="en-US" altLang="en-US" sz="1600">
                  <a:solidFill>
                    <a:schemeClr val="bg1"/>
                  </a:solidFill>
                  <a:latin typeface="Arial" panose="020B0604020202020204" pitchFamily="34" charset="0"/>
                  <a:ea typeface="Helvetica Neue" panose="02000503000000020004" pitchFamily="2" charset="0"/>
                  <a:cs typeface="Arial" panose="020B0604020202020204" pitchFamily="34" charset="0"/>
                </a:rPr>
                <a:t>place to live.</a:t>
              </a:r>
            </a:p>
          </p:txBody>
        </p:sp>
      </p:grpSp>
      <p:sp>
        <p:nvSpPr>
          <p:cNvPr id="6" name="Rectangle 5">
            <a:extLst>
              <a:ext uri="{FF2B5EF4-FFF2-40B4-BE49-F238E27FC236}">
                <a16:creationId xmlns:a16="http://schemas.microsoft.com/office/drawing/2014/main" id="{5CCF893F-4D9D-3640-5B41-D5A1C3C8AE01}"/>
              </a:ext>
            </a:extLst>
          </p:cNvPr>
          <p:cNvSpPr/>
          <p:nvPr userDrawn="1"/>
        </p:nvSpPr>
        <p:spPr>
          <a:xfrm>
            <a:off x="2454275" y="4910138"/>
            <a:ext cx="6491288" cy="1947862"/>
          </a:xfrm>
          <a:prstGeom prst="rect">
            <a:avLst/>
          </a:prstGeom>
          <a:solidFill>
            <a:srgbClr val="00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2D902D66-7E01-C29F-6A15-9EFD83EA4D77}"/>
              </a:ext>
            </a:extLst>
          </p:cNvPr>
          <p:cNvSpPr/>
          <p:nvPr userDrawn="1"/>
        </p:nvSpPr>
        <p:spPr>
          <a:xfrm>
            <a:off x="8945563" y="4910138"/>
            <a:ext cx="198437" cy="1947862"/>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4">
            <a:extLst>
              <a:ext uri="{FF2B5EF4-FFF2-40B4-BE49-F238E27FC236}">
                <a16:creationId xmlns:a16="http://schemas.microsoft.com/office/drawing/2014/main" id="{D0FA6ECD-4BF1-316A-DFF8-701AEBBD568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6550" y="476250"/>
            <a:ext cx="212566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Placeholder 22"/>
          <p:cNvSpPr>
            <a:spLocks noGrp="1"/>
          </p:cNvSpPr>
          <p:nvPr>
            <p:ph type="body" sz="quarter" idx="11"/>
          </p:nvPr>
        </p:nvSpPr>
        <p:spPr>
          <a:xfrm>
            <a:off x="2683565" y="5258061"/>
            <a:ext cx="6003921" cy="955675"/>
          </a:xfrm>
          <a:prstGeom prst="rect">
            <a:avLst/>
          </a:prstGeom>
        </p:spPr>
        <p:txBody>
          <a:bodyPr lIns="0" tIns="0" rIns="0" bIns="0"/>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2800" b="1" i="0">
                <a:solidFill>
                  <a:schemeClr val="bg1"/>
                </a:solidFill>
                <a:latin typeface="Arial" panose="020B0604020202020204" pitchFamily="34" charset="0"/>
                <a:cs typeface="Arial" panose="020B0604020202020204" pitchFamily="34" charset="0"/>
              </a:defRPr>
            </a:lvl1pPr>
            <a:lvl2pPr marL="457200" indent="0">
              <a:buNone/>
              <a:defRPr sz="3000" b="1" i="0">
                <a:latin typeface="Arial" panose="020B0604020202020204" pitchFamily="34" charset="0"/>
                <a:cs typeface="Arial" panose="020B0604020202020204" pitchFamily="34" charset="0"/>
              </a:defRPr>
            </a:lvl2pPr>
            <a:lvl3pPr marL="914400" indent="0">
              <a:buNone/>
              <a:defRPr sz="3000" b="1" i="0">
                <a:latin typeface="Arial" panose="020B0604020202020204" pitchFamily="34" charset="0"/>
                <a:cs typeface="Arial" panose="020B0604020202020204" pitchFamily="34" charset="0"/>
              </a:defRPr>
            </a:lvl3pPr>
            <a:lvl4pPr marL="1371600" indent="0">
              <a:buNone/>
              <a:defRPr sz="3000" b="1" i="0">
                <a:latin typeface="Arial" panose="020B0604020202020204" pitchFamily="34" charset="0"/>
                <a:cs typeface="Arial" panose="020B0604020202020204" pitchFamily="34" charset="0"/>
              </a:defRPr>
            </a:lvl4pPr>
            <a:lvl5pPr marL="1828800" indent="0">
              <a:buNone/>
              <a:defRPr sz="3000" b="1" i="0">
                <a:latin typeface="Arial" panose="020B0604020202020204" pitchFamily="34" charset="0"/>
                <a:cs typeface="Arial" panose="020B0604020202020204" pitchFamily="34" charset="0"/>
              </a:defRPr>
            </a:lvl5pPr>
          </a:lstStyle>
          <a:p>
            <a:pPr lvl="0"/>
            <a:r>
              <a:rPr lang="en-US"/>
              <a:t>Edit Master text styles</a:t>
            </a:r>
          </a:p>
        </p:txBody>
      </p:sp>
      <p:sp>
        <p:nvSpPr>
          <p:cNvPr id="30" name="Text Placeholder 24"/>
          <p:cNvSpPr>
            <a:spLocks noGrp="1"/>
          </p:cNvSpPr>
          <p:nvPr>
            <p:ph type="body" sz="quarter" idx="12"/>
          </p:nvPr>
        </p:nvSpPr>
        <p:spPr>
          <a:xfrm>
            <a:off x="2683565" y="6285230"/>
            <a:ext cx="6003921" cy="338081"/>
          </a:xfrm>
          <a:prstGeom prst="rect">
            <a:avLst/>
          </a:prstGeom>
        </p:spPr>
        <p:txBody>
          <a:bodyPr lIns="0" tIns="0" rIns="0" bIns="0"/>
          <a:lstStyle>
            <a:lvl1pPr marL="0" indent="0">
              <a:buFontTx/>
              <a:buNone/>
              <a:defRPr sz="1600" b="1" i="0">
                <a:solidFill>
                  <a:schemeClr val="tx2"/>
                </a:solidFill>
                <a:latin typeface="Arial" panose="020B0604020202020204" pitchFamily="34" charset="0"/>
                <a:cs typeface="Arial" panose="020B0604020202020204" pitchFamily="34" charset="0"/>
              </a:defRPr>
            </a:lvl1pPr>
            <a:lvl2pPr marL="457200" indent="0">
              <a:buFontTx/>
              <a:buNone/>
              <a:defRPr b="1" i="0">
                <a:latin typeface="Arial" panose="020B0604020202020204" pitchFamily="34" charset="0"/>
                <a:cs typeface="Arial" panose="020B0604020202020204" pitchFamily="34" charset="0"/>
              </a:defRPr>
            </a:lvl2pPr>
            <a:lvl3pPr marL="914400" indent="0">
              <a:buFontTx/>
              <a:buNone/>
              <a:defRPr b="1" i="0">
                <a:latin typeface="Arial" panose="020B0604020202020204" pitchFamily="34" charset="0"/>
                <a:cs typeface="Arial" panose="020B0604020202020204" pitchFamily="34" charset="0"/>
              </a:defRPr>
            </a:lvl3pPr>
            <a:lvl4pPr marL="1371600" indent="0">
              <a:buFontTx/>
              <a:buNone/>
              <a:defRPr b="1" i="0">
                <a:latin typeface="Arial" panose="020B0604020202020204" pitchFamily="34" charset="0"/>
                <a:cs typeface="Arial" panose="020B0604020202020204" pitchFamily="34" charset="0"/>
              </a:defRPr>
            </a:lvl4pPr>
            <a:lvl5pPr marL="1828800" indent="0">
              <a:buFontTx/>
              <a:buNone/>
              <a:defRPr b="1" i="0">
                <a:latin typeface="Arial" panose="020B0604020202020204" pitchFamily="34" charset="0"/>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1570581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Divider-7">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82ADCA5-F79E-6A00-D980-02B239D6EB95}"/>
              </a:ext>
            </a:extLst>
          </p:cNvPr>
          <p:cNvSpPr/>
          <p:nvPr/>
        </p:nvSpPr>
        <p:spPr>
          <a:xfrm>
            <a:off x="428625" y="1109663"/>
            <a:ext cx="4114800" cy="4114800"/>
          </a:xfrm>
          <a:prstGeom prst="ellipse">
            <a:avLst/>
          </a:prstGeom>
          <a:solidFill>
            <a:srgbClr val="00AFD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 Placeholder 4"/>
          <p:cNvSpPr>
            <a:spLocks noGrp="1"/>
          </p:cNvSpPr>
          <p:nvPr>
            <p:ph type="body" sz="quarter" idx="10"/>
          </p:nvPr>
        </p:nvSpPr>
        <p:spPr>
          <a:xfrm>
            <a:off x="992733" y="2166730"/>
            <a:ext cx="3070384" cy="1798983"/>
          </a:xfrm>
          <a:prstGeom prst="rect">
            <a:avLst/>
          </a:prstGeom>
        </p:spPr>
        <p:txBody>
          <a:bodyPr lIns="0" tIns="0" rIns="0" bIns="0"/>
          <a:lstStyle>
            <a:lvl1pPr marL="0" indent="0" eaLnBrk="1" hangingPunct="1">
              <a:lnSpc>
                <a:spcPct val="80000"/>
              </a:lnSpc>
              <a:spcBef>
                <a:spcPct val="0"/>
              </a:spcBef>
              <a:buFont typeface="Arial" panose="020B0604020202020204" pitchFamily="34" charset="0"/>
              <a:buNone/>
              <a:defRPr sz="2400" b="1" i="0">
                <a:solidFill>
                  <a:schemeClr val="bg1"/>
                </a:solidFill>
                <a:latin typeface="Arial" panose="020B0604020202020204" pitchFamily="34" charset="0"/>
                <a:cs typeface="Arial" panose="020B0604020202020204" pitchFamily="34" charset="0"/>
              </a:defRPr>
            </a:lvl1pPr>
            <a:lvl2pPr marL="342900" indent="0">
              <a:buFontTx/>
              <a:buNone/>
              <a:defRPr sz="2400" b="1" i="0">
                <a:latin typeface="Arial" panose="020B0604020202020204" pitchFamily="34" charset="0"/>
                <a:cs typeface="Arial" panose="020B0604020202020204" pitchFamily="34" charset="0"/>
              </a:defRPr>
            </a:lvl2pPr>
            <a:lvl3pPr marL="685800" indent="0">
              <a:buFontTx/>
              <a:buNone/>
              <a:defRPr sz="2400" b="1" i="0">
                <a:latin typeface="Arial" panose="020B0604020202020204" pitchFamily="34" charset="0"/>
                <a:cs typeface="Arial" panose="020B0604020202020204" pitchFamily="34" charset="0"/>
              </a:defRPr>
            </a:lvl3pPr>
            <a:lvl4pPr marL="1028700" indent="0">
              <a:buFontTx/>
              <a:buNone/>
              <a:defRPr sz="2400" b="1" i="0">
                <a:latin typeface="Arial" panose="020B0604020202020204" pitchFamily="34" charset="0"/>
                <a:cs typeface="Arial" panose="020B0604020202020204" pitchFamily="34" charset="0"/>
              </a:defRPr>
            </a:lvl4pPr>
            <a:lvl5pPr marL="1371600" indent="0">
              <a:buFontTx/>
              <a:buNone/>
              <a:defRPr sz="2400" b="1" i="0">
                <a:latin typeface="Arial" panose="020B0604020202020204" pitchFamily="34" charset="0"/>
                <a:cs typeface="Arial" panose="020B0604020202020204" pitchFamily="34" charset="0"/>
              </a:defRPr>
            </a:lvl5pPr>
          </a:lstStyle>
          <a:p>
            <a:pPr lvl="0"/>
            <a:r>
              <a:rPr lang="en-US" altLang="en-US"/>
              <a:t>Click to edit Master text styles</a:t>
            </a:r>
          </a:p>
        </p:txBody>
      </p:sp>
      <p:sp>
        <p:nvSpPr>
          <p:cNvPr id="5" name="Text Placeholder 6"/>
          <p:cNvSpPr>
            <a:spLocks noGrp="1"/>
          </p:cNvSpPr>
          <p:nvPr>
            <p:ph type="body" sz="quarter" idx="11"/>
          </p:nvPr>
        </p:nvSpPr>
        <p:spPr>
          <a:xfrm>
            <a:off x="1007973" y="4047112"/>
            <a:ext cx="2803684" cy="345439"/>
          </a:xfrm>
          <a:prstGeom prst="rect">
            <a:avLst/>
          </a:prstGeom>
        </p:spPr>
        <p:txBody>
          <a:bodyPr lIns="0" tIns="0" rIns="0" bIns="0"/>
          <a:lstStyle>
            <a:lvl1pPr marL="0" indent="0" eaLnBrk="1" hangingPunct="1">
              <a:lnSpc>
                <a:spcPct val="100000"/>
              </a:lnSpc>
              <a:spcBef>
                <a:spcPct val="0"/>
              </a:spcBef>
              <a:buFont typeface="Arial" panose="020B0604020202020204" pitchFamily="34" charset="0"/>
              <a:buNone/>
              <a:defRPr sz="1100" b="1" i="0">
                <a:latin typeface="Arial" panose="020B0604020202020204" pitchFamily="34" charset="0"/>
                <a:cs typeface="Arial" panose="020B0604020202020204" pitchFamily="34" charset="0"/>
              </a:defRPr>
            </a:lvl1pPr>
            <a:lvl2pPr marL="342900" indent="0">
              <a:buFontTx/>
              <a:buNone/>
              <a:defRPr sz="1050" b="1" i="0">
                <a:latin typeface="Arial" panose="020B0604020202020204" pitchFamily="34" charset="0"/>
                <a:cs typeface="Arial" panose="020B0604020202020204" pitchFamily="34" charset="0"/>
              </a:defRPr>
            </a:lvl2pPr>
            <a:lvl3pPr marL="685800" indent="0">
              <a:buFontTx/>
              <a:buNone/>
              <a:defRPr sz="1050" b="1" i="0">
                <a:latin typeface="Arial" panose="020B0604020202020204" pitchFamily="34" charset="0"/>
                <a:cs typeface="Arial" panose="020B0604020202020204" pitchFamily="34" charset="0"/>
              </a:defRPr>
            </a:lvl3pPr>
            <a:lvl4pPr marL="1028700" indent="0">
              <a:buFontTx/>
              <a:buNone/>
              <a:defRPr sz="1050" b="1" i="0">
                <a:latin typeface="Arial" panose="020B0604020202020204" pitchFamily="34" charset="0"/>
                <a:cs typeface="Arial" panose="020B0604020202020204" pitchFamily="34" charset="0"/>
              </a:defRPr>
            </a:lvl4pPr>
            <a:lvl5pPr marL="1371600" indent="0">
              <a:buFontTx/>
              <a:buNone/>
              <a:defRPr sz="1050" b="1" i="0">
                <a:latin typeface="Arial" panose="020B0604020202020204" pitchFamily="34" charset="0"/>
                <a:cs typeface="Arial" panose="020B0604020202020204" pitchFamily="34" charset="0"/>
              </a:defRPr>
            </a:lvl5pPr>
          </a:lstStyle>
          <a:p>
            <a:pPr lvl="0"/>
            <a:r>
              <a:rPr lang="en-US" altLang="en-US"/>
              <a:t>Click to edit Master text styles</a:t>
            </a:r>
          </a:p>
        </p:txBody>
      </p:sp>
    </p:spTree>
    <p:extLst>
      <p:ext uri="{BB962C8B-B14F-4D97-AF65-F5344CB8AC3E}">
        <p14:creationId xmlns:p14="http://schemas.microsoft.com/office/powerpoint/2010/main" val="835480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3F4B70-C20D-47E3-9758-C07D5998CB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1790FE5B-A0EF-6473-ECFF-D520E6758DB9}"/>
              </a:ext>
            </a:extLst>
          </p:cNvPr>
          <p:cNvSpPr/>
          <p:nvPr/>
        </p:nvSpPr>
        <p:spPr>
          <a:xfrm>
            <a:off x="4572000" y="930275"/>
            <a:ext cx="4114800" cy="4114800"/>
          </a:xfrm>
          <a:prstGeom prst="ellipse">
            <a:avLst/>
          </a:prstGeom>
          <a:solidFill>
            <a:srgbClr val="00AFD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Text Placeholder 4"/>
          <p:cNvSpPr>
            <a:spLocks noGrp="1"/>
          </p:cNvSpPr>
          <p:nvPr>
            <p:ph type="body" sz="quarter" idx="12"/>
          </p:nvPr>
        </p:nvSpPr>
        <p:spPr>
          <a:xfrm>
            <a:off x="5096987" y="2087659"/>
            <a:ext cx="3070384" cy="1569720"/>
          </a:xfrm>
          <a:prstGeom prst="rect">
            <a:avLst/>
          </a:prstGeom>
        </p:spPr>
        <p:txBody>
          <a:bodyPr lIns="0" tIns="0" rIns="0" bIns="0"/>
          <a:lstStyle>
            <a:lvl1pPr marL="0" indent="0" eaLnBrk="1" hangingPunct="1">
              <a:lnSpc>
                <a:spcPct val="80000"/>
              </a:lnSpc>
              <a:spcBef>
                <a:spcPct val="0"/>
              </a:spcBef>
              <a:buFont typeface="Arial" panose="020B0604020202020204" pitchFamily="34" charset="0"/>
              <a:buNone/>
              <a:defRPr sz="2400" b="1" i="0">
                <a:solidFill>
                  <a:schemeClr val="bg1"/>
                </a:solidFill>
                <a:latin typeface="Arial" panose="020B0604020202020204" pitchFamily="34" charset="0"/>
                <a:cs typeface="Arial" panose="020B0604020202020204" pitchFamily="34" charset="0"/>
              </a:defRPr>
            </a:lvl1pPr>
            <a:lvl2pPr marL="342900" indent="0">
              <a:buFontTx/>
              <a:buNone/>
              <a:defRPr sz="2400" b="1" i="0">
                <a:latin typeface="Arial" panose="020B0604020202020204" pitchFamily="34" charset="0"/>
                <a:cs typeface="Arial" panose="020B0604020202020204" pitchFamily="34" charset="0"/>
              </a:defRPr>
            </a:lvl2pPr>
            <a:lvl3pPr marL="685800" indent="0">
              <a:buFontTx/>
              <a:buNone/>
              <a:defRPr sz="2400" b="1" i="0">
                <a:latin typeface="Arial" panose="020B0604020202020204" pitchFamily="34" charset="0"/>
                <a:cs typeface="Arial" panose="020B0604020202020204" pitchFamily="34" charset="0"/>
              </a:defRPr>
            </a:lvl3pPr>
            <a:lvl4pPr marL="1028700" indent="0">
              <a:buFontTx/>
              <a:buNone/>
              <a:defRPr sz="2400" b="1" i="0">
                <a:latin typeface="Arial" panose="020B0604020202020204" pitchFamily="34" charset="0"/>
                <a:cs typeface="Arial" panose="020B0604020202020204" pitchFamily="34" charset="0"/>
              </a:defRPr>
            </a:lvl4pPr>
            <a:lvl5pPr marL="1371600" indent="0">
              <a:buFontTx/>
              <a:buNone/>
              <a:defRPr sz="2400" b="1" i="0">
                <a:latin typeface="Arial" panose="020B0604020202020204" pitchFamily="34" charset="0"/>
                <a:cs typeface="Arial" panose="020B0604020202020204" pitchFamily="34" charset="0"/>
              </a:defRPr>
            </a:lvl5pPr>
          </a:lstStyle>
          <a:p>
            <a:pPr lvl="0"/>
            <a:r>
              <a:rPr lang="en-US" altLang="en-US"/>
              <a:t>Click to edit Master text styles</a:t>
            </a:r>
          </a:p>
        </p:txBody>
      </p:sp>
      <p:sp>
        <p:nvSpPr>
          <p:cNvPr id="13" name="Text Placeholder 6"/>
          <p:cNvSpPr>
            <a:spLocks noGrp="1"/>
          </p:cNvSpPr>
          <p:nvPr>
            <p:ph type="body" sz="quarter" idx="13"/>
          </p:nvPr>
        </p:nvSpPr>
        <p:spPr>
          <a:xfrm>
            <a:off x="5112226" y="3749614"/>
            <a:ext cx="2803684" cy="345439"/>
          </a:xfrm>
          <a:prstGeom prst="rect">
            <a:avLst/>
          </a:prstGeom>
        </p:spPr>
        <p:txBody>
          <a:bodyPr lIns="0" tIns="0" rIns="0" bIns="0"/>
          <a:lstStyle>
            <a:lvl1pPr marL="0" indent="0" eaLnBrk="1" hangingPunct="1">
              <a:lnSpc>
                <a:spcPct val="100000"/>
              </a:lnSpc>
              <a:spcBef>
                <a:spcPct val="0"/>
              </a:spcBef>
              <a:buFont typeface="Arial" panose="020B0604020202020204" pitchFamily="34" charset="0"/>
              <a:buNone/>
              <a:defRPr sz="1100" b="1" i="0">
                <a:latin typeface="Arial" panose="020B0604020202020204" pitchFamily="34" charset="0"/>
                <a:cs typeface="Arial" panose="020B0604020202020204" pitchFamily="34" charset="0"/>
              </a:defRPr>
            </a:lvl1pPr>
            <a:lvl2pPr marL="342900" indent="0">
              <a:buFontTx/>
              <a:buNone/>
              <a:defRPr sz="1050" b="1" i="0">
                <a:latin typeface="Arial" panose="020B0604020202020204" pitchFamily="34" charset="0"/>
                <a:cs typeface="Arial" panose="020B0604020202020204" pitchFamily="34" charset="0"/>
              </a:defRPr>
            </a:lvl2pPr>
            <a:lvl3pPr marL="685800" indent="0">
              <a:buFontTx/>
              <a:buNone/>
              <a:defRPr sz="1050" b="1" i="0">
                <a:latin typeface="Arial" panose="020B0604020202020204" pitchFamily="34" charset="0"/>
                <a:cs typeface="Arial" panose="020B0604020202020204" pitchFamily="34" charset="0"/>
              </a:defRPr>
            </a:lvl3pPr>
            <a:lvl4pPr marL="1028700" indent="0">
              <a:buFontTx/>
              <a:buNone/>
              <a:defRPr sz="1050" b="1" i="0">
                <a:latin typeface="Arial" panose="020B0604020202020204" pitchFamily="34" charset="0"/>
                <a:cs typeface="Arial" panose="020B0604020202020204" pitchFamily="34" charset="0"/>
              </a:defRPr>
            </a:lvl4pPr>
            <a:lvl5pPr marL="1371600" indent="0">
              <a:buFontTx/>
              <a:buNone/>
              <a:defRPr sz="1050" b="1" i="0">
                <a:latin typeface="Arial" panose="020B0604020202020204" pitchFamily="34" charset="0"/>
                <a:cs typeface="Arial" panose="020B0604020202020204" pitchFamily="34" charset="0"/>
              </a:defRPr>
            </a:lvl5pPr>
          </a:lstStyle>
          <a:p>
            <a:pPr lvl="0"/>
            <a:r>
              <a:rPr lang="en-US" altLang="en-US"/>
              <a:t>Click to edit Master text styles</a:t>
            </a:r>
          </a:p>
        </p:txBody>
      </p:sp>
    </p:spTree>
    <p:extLst>
      <p:ext uri="{BB962C8B-B14F-4D97-AF65-F5344CB8AC3E}">
        <p14:creationId xmlns:p14="http://schemas.microsoft.com/office/powerpoint/2010/main" val="1795841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Divider-9">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88F8DA8-D434-C6D5-6365-6B0F4AF81D84}"/>
              </a:ext>
            </a:extLst>
          </p:cNvPr>
          <p:cNvSpPr/>
          <p:nvPr/>
        </p:nvSpPr>
        <p:spPr>
          <a:xfrm>
            <a:off x="2635250" y="1490663"/>
            <a:ext cx="3876675" cy="3876675"/>
          </a:xfrm>
          <a:prstGeom prst="ellipse">
            <a:avLst/>
          </a:prstGeom>
          <a:solidFill>
            <a:srgbClr val="00AFD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Text Placeholder 4"/>
          <p:cNvSpPr>
            <a:spLocks noGrp="1"/>
          </p:cNvSpPr>
          <p:nvPr>
            <p:ph type="body" sz="quarter" idx="12"/>
          </p:nvPr>
        </p:nvSpPr>
        <p:spPr>
          <a:xfrm>
            <a:off x="3116023" y="2560808"/>
            <a:ext cx="2911954" cy="1836094"/>
          </a:xfrm>
          <a:prstGeom prst="rect">
            <a:avLst/>
          </a:prstGeom>
        </p:spPr>
        <p:txBody>
          <a:bodyPr lIns="0" tIns="0" rIns="0" bIns="0"/>
          <a:lstStyle>
            <a:lvl1pPr marL="0" indent="0" eaLnBrk="1" hangingPunct="1">
              <a:lnSpc>
                <a:spcPct val="80000"/>
              </a:lnSpc>
              <a:spcBef>
                <a:spcPct val="0"/>
              </a:spcBef>
              <a:buFontTx/>
              <a:buNone/>
              <a:defRPr sz="2400" b="1" i="0">
                <a:solidFill>
                  <a:schemeClr val="bg1"/>
                </a:solidFill>
                <a:latin typeface="Arial" panose="020B0604020202020204" pitchFamily="34" charset="0"/>
                <a:cs typeface="Arial" panose="020B0604020202020204" pitchFamily="34" charset="0"/>
              </a:defRPr>
            </a:lvl1pPr>
            <a:lvl2pPr marL="342900" indent="0">
              <a:buFontTx/>
              <a:buNone/>
              <a:defRPr sz="2400" b="1" i="0">
                <a:latin typeface="Arial" panose="020B0604020202020204" pitchFamily="34" charset="0"/>
                <a:cs typeface="Arial" panose="020B0604020202020204" pitchFamily="34" charset="0"/>
              </a:defRPr>
            </a:lvl2pPr>
            <a:lvl3pPr marL="685800" indent="0">
              <a:buFontTx/>
              <a:buNone/>
              <a:defRPr sz="2400" b="1" i="0">
                <a:latin typeface="Arial" panose="020B0604020202020204" pitchFamily="34" charset="0"/>
                <a:cs typeface="Arial" panose="020B0604020202020204" pitchFamily="34" charset="0"/>
              </a:defRPr>
            </a:lvl3pPr>
            <a:lvl4pPr marL="1028700" indent="0">
              <a:buFontTx/>
              <a:buNone/>
              <a:defRPr sz="2400" b="1" i="0">
                <a:latin typeface="Arial" panose="020B0604020202020204" pitchFamily="34" charset="0"/>
                <a:cs typeface="Arial" panose="020B0604020202020204" pitchFamily="34" charset="0"/>
              </a:defRPr>
            </a:lvl4pPr>
            <a:lvl5pPr marL="1371600" indent="0">
              <a:buFontTx/>
              <a:buNone/>
              <a:defRPr sz="2400" b="1" i="0">
                <a:latin typeface="Arial" panose="020B0604020202020204" pitchFamily="34" charset="0"/>
                <a:cs typeface="Arial" panose="020B0604020202020204" pitchFamily="34" charset="0"/>
              </a:defRPr>
            </a:lvl5pPr>
          </a:lstStyle>
          <a:p>
            <a:pPr lvl="0"/>
            <a:r>
              <a:rPr lang="en-US" altLang="en-US"/>
              <a:t>Click to edit Master text styles</a:t>
            </a:r>
          </a:p>
        </p:txBody>
      </p:sp>
    </p:spTree>
    <p:extLst>
      <p:ext uri="{BB962C8B-B14F-4D97-AF65-F5344CB8AC3E}">
        <p14:creationId xmlns:p14="http://schemas.microsoft.com/office/powerpoint/2010/main" val="1727192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CC5A25B-F87D-4607-E3A9-860BCFDA2275}"/>
              </a:ext>
            </a:extLst>
          </p:cNvPr>
          <p:cNvSpPr/>
          <p:nvPr/>
        </p:nvSpPr>
        <p:spPr>
          <a:xfrm>
            <a:off x="428625" y="1371600"/>
            <a:ext cx="4114800" cy="4114800"/>
          </a:xfrm>
          <a:prstGeom prst="ellipse">
            <a:avLst/>
          </a:prstGeom>
          <a:solidFill>
            <a:srgbClr val="00AFD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 Placeholder 4"/>
          <p:cNvSpPr>
            <a:spLocks noGrp="1"/>
          </p:cNvSpPr>
          <p:nvPr>
            <p:ph type="body" sz="quarter" idx="10"/>
          </p:nvPr>
        </p:nvSpPr>
        <p:spPr>
          <a:xfrm>
            <a:off x="893683" y="2684304"/>
            <a:ext cx="3070384" cy="1661160"/>
          </a:xfrm>
          <a:prstGeom prst="rect">
            <a:avLst/>
          </a:prstGeom>
        </p:spPr>
        <p:txBody>
          <a:bodyPr lIns="0" tIns="0" rIns="0" bIns="0"/>
          <a:lstStyle>
            <a:lvl1pPr marL="0" indent="0" eaLnBrk="1" hangingPunct="1">
              <a:lnSpc>
                <a:spcPct val="80000"/>
              </a:lnSpc>
              <a:spcBef>
                <a:spcPct val="0"/>
              </a:spcBef>
              <a:buFontTx/>
              <a:buNone/>
              <a:defRPr sz="2400" b="1" i="0">
                <a:solidFill>
                  <a:schemeClr val="bg1"/>
                </a:solidFill>
                <a:latin typeface="Arial" panose="020B0604020202020204" pitchFamily="34" charset="0"/>
                <a:cs typeface="Arial" panose="020B0604020202020204" pitchFamily="34" charset="0"/>
              </a:defRPr>
            </a:lvl1pPr>
            <a:lvl2pPr marL="342900" indent="0">
              <a:buFontTx/>
              <a:buNone/>
              <a:defRPr sz="2400" b="1" i="0">
                <a:latin typeface="Arial" panose="020B0604020202020204" pitchFamily="34" charset="0"/>
                <a:cs typeface="Arial" panose="020B0604020202020204" pitchFamily="34" charset="0"/>
              </a:defRPr>
            </a:lvl2pPr>
            <a:lvl3pPr marL="685800" indent="0">
              <a:buFontTx/>
              <a:buNone/>
              <a:defRPr sz="2400" b="1" i="0">
                <a:latin typeface="Arial" panose="020B0604020202020204" pitchFamily="34" charset="0"/>
                <a:cs typeface="Arial" panose="020B0604020202020204" pitchFamily="34" charset="0"/>
              </a:defRPr>
            </a:lvl3pPr>
            <a:lvl4pPr marL="1028700" indent="0">
              <a:buFontTx/>
              <a:buNone/>
              <a:defRPr sz="2400" b="1" i="0">
                <a:latin typeface="Arial" panose="020B0604020202020204" pitchFamily="34" charset="0"/>
                <a:cs typeface="Arial" panose="020B0604020202020204" pitchFamily="34" charset="0"/>
              </a:defRPr>
            </a:lvl4pPr>
            <a:lvl5pPr marL="1371600" indent="0">
              <a:buFontTx/>
              <a:buNone/>
              <a:defRPr sz="2400" b="1" i="0">
                <a:latin typeface="Arial" panose="020B0604020202020204" pitchFamily="34" charset="0"/>
                <a:cs typeface="Arial" panose="020B0604020202020204" pitchFamily="34" charset="0"/>
              </a:defRPr>
            </a:lvl5pPr>
          </a:lstStyle>
          <a:p>
            <a:pPr lvl="0"/>
            <a:r>
              <a:rPr lang="en-US" altLang="en-US"/>
              <a:t>Click to edit Master text styles</a:t>
            </a:r>
          </a:p>
        </p:txBody>
      </p:sp>
    </p:spTree>
    <p:extLst>
      <p:ext uri="{BB962C8B-B14F-4D97-AF65-F5344CB8AC3E}">
        <p14:creationId xmlns:p14="http://schemas.microsoft.com/office/powerpoint/2010/main" val="2628943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DDB4828-06F3-E391-3EC3-F07D6AC22A9A}"/>
              </a:ext>
            </a:extLst>
          </p:cNvPr>
          <p:cNvSpPr/>
          <p:nvPr/>
        </p:nvSpPr>
        <p:spPr>
          <a:xfrm>
            <a:off x="2635250" y="1228725"/>
            <a:ext cx="4114800" cy="4114800"/>
          </a:xfrm>
          <a:prstGeom prst="ellipse">
            <a:avLst/>
          </a:prstGeom>
          <a:solidFill>
            <a:srgbClr val="00AFD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 Placeholder 4"/>
          <p:cNvSpPr>
            <a:spLocks noGrp="1"/>
          </p:cNvSpPr>
          <p:nvPr>
            <p:ph type="body" sz="quarter" idx="12"/>
          </p:nvPr>
        </p:nvSpPr>
        <p:spPr>
          <a:xfrm>
            <a:off x="3090744" y="2475947"/>
            <a:ext cx="3249097" cy="1887331"/>
          </a:xfrm>
          <a:prstGeom prst="rect">
            <a:avLst/>
          </a:prstGeom>
        </p:spPr>
        <p:txBody>
          <a:bodyPr lIns="0" tIns="0" rIns="0" bIns="0"/>
          <a:lstStyle>
            <a:lvl1pPr marL="0" indent="0" eaLnBrk="1" hangingPunct="1">
              <a:lnSpc>
                <a:spcPct val="80000"/>
              </a:lnSpc>
              <a:spcBef>
                <a:spcPct val="0"/>
              </a:spcBef>
              <a:buFontTx/>
              <a:buNone/>
              <a:defRPr sz="2400" b="1" i="0">
                <a:solidFill>
                  <a:schemeClr val="bg1"/>
                </a:solidFill>
                <a:latin typeface="Arial" panose="020B0604020202020204" pitchFamily="34" charset="0"/>
                <a:cs typeface="Arial" panose="020B0604020202020204" pitchFamily="34" charset="0"/>
              </a:defRPr>
            </a:lvl1pPr>
            <a:lvl2pPr marL="342900" indent="0">
              <a:buFontTx/>
              <a:buNone/>
              <a:defRPr sz="2400" b="1" i="0">
                <a:latin typeface="Arial" panose="020B0604020202020204" pitchFamily="34" charset="0"/>
                <a:cs typeface="Arial" panose="020B0604020202020204" pitchFamily="34" charset="0"/>
              </a:defRPr>
            </a:lvl2pPr>
            <a:lvl3pPr marL="685800" indent="0">
              <a:buFontTx/>
              <a:buNone/>
              <a:defRPr sz="2400" b="1" i="0">
                <a:latin typeface="Arial" panose="020B0604020202020204" pitchFamily="34" charset="0"/>
                <a:cs typeface="Arial" panose="020B0604020202020204" pitchFamily="34" charset="0"/>
              </a:defRPr>
            </a:lvl3pPr>
            <a:lvl4pPr marL="1028700" indent="0">
              <a:buFontTx/>
              <a:buNone/>
              <a:defRPr sz="2400" b="1" i="0">
                <a:latin typeface="Arial" panose="020B0604020202020204" pitchFamily="34" charset="0"/>
                <a:cs typeface="Arial" panose="020B0604020202020204" pitchFamily="34" charset="0"/>
              </a:defRPr>
            </a:lvl4pPr>
            <a:lvl5pPr marL="1371600" indent="0">
              <a:buFontTx/>
              <a:buNone/>
              <a:defRPr sz="2400" b="1" i="0">
                <a:latin typeface="Arial" panose="020B0604020202020204" pitchFamily="34" charset="0"/>
                <a:cs typeface="Arial" panose="020B0604020202020204" pitchFamily="34" charset="0"/>
              </a:defRPr>
            </a:lvl5pPr>
          </a:lstStyle>
          <a:p>
            <a:pPr lvl="0"/>
            <a:r>
              <a:rPr lang="en-US" altLang="en-US"/>
              <a:t>Click to edit Master text styles</a:t>
            </a:r>
          </a:p>
        </p:txBody>
      </p:sp>
    </p:spTree>
    <p:extLst>
      <p:ext uri="{BB962C8B-B14F-4D97-AF65-F5344CB8AC3E}">
        <p14:creationId xmlns:p14="http://schemas.microsoft.com/office/powerpoint/2010/main" val="3425776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1F060FF-10DE-D666-C661-3EE0AB959ABF}"/>
              </a:ext>
            </a:extLst>
          </p:cNvPr>
          <p:cNvSpPr/>
          <p:nvPr/>
        </p:nvSpPr>
        <p:spPr>
          <a:xfrm>
            <a:off x="4494213" y="1085850"/>
            <a:ext cx="4114800" cy="4114800"/>
          </a:xfrm>
          <a:prstGeom prst="ellipse">
            <a:avLst/>
          </a:prstGeom>
          <a:solidFill>
            <a:srgbClr val="00AFD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 Placeholder 4"/>
          <p:cNvSpPr>
            <a:spLocks noGrp="1"/>
          </p:cNvSpPr>
          <p:nvPr>
            <p:ph type="body" sz="quarter" idx="12"/>
          </p:nvPr>
        </p:nvSpPr>
        <p:spPr>
          <a:xfrm>
            <a:off x="5019167" y="2086702"/>
            <a:ext cx="3085624" cy="2114164"/>
          </a:xfrm>
          <a:prstGeom prst="rect">
            <a:avLst/>
          </a:prstGeom>
        </p:spPr>
        <p:txBody>
          <a:bodyPr lIns="0" tIns="0" rIns="0" bIns="0"/>
          <a:lstStyle>
            <a:lvl1pPr marL="0" indent="0" eaLnBrk="1" hangingPunct="1">
              <a:lnSpc>
                <a:spcPct val="80000"/>
              </a:lnSpc>
              <a:spcBef>
                <a:spcPct val="0"/>
              </a:spcBef>
              <a:buFont typeface="Arial" panose="020B0604020202020204" pitchFamily="34" charset="0"/>
              <a:buNone/>
              <a:defRPr sz="2400" b="1" i="0">
                <a:solidFill>
                  <a:schemeClr val="bg1"/>
                </a:solidFill>
                <a:latin typeface="Arial" panose="020B0604020202020204" pitchFamily="34" charset="0"/>
                <a:cs typeface="Arial" panose="020B0604020202020204" pitchFamily="34" charset="0"/>
              </a:defRPr>
            </a:lvl1pPr>
            <a:lvl2pPr marL="342900" indent="0">
              <a:buFontTx/>
              <a:buNone/>
              <a:defRPr sz="2400" b="1" i="0">
                <a:latin typeface="Arial" panose="020B0604020202020204" pitchFamily="34" charset="0"/>
                <a:cs typeface="Arial" panose="020B0604020202020204" pitchFamily="34" charset="0"/>
              </a:defRPr>
            </a:lvl2pPr>
            <a:lvl3pPr marL="685800" indent="0">
              <a:buFontTx/>
              <a:buNone/>
              <a:defRPr sz="2400" b="1" i="0">
                <a:latin typeface="Arial" panose="020B0604020202020204" pitchFamily="34" charset="0"/>
                <a:cs typeface="Arial" panose="020B0604020202020204" pitchFamily="34" charset="0"/>
              </a:defRPr>
            </a:lvl3pPr>
            <a:lvl4pPr marL="1028700" indent="0">
              <a:buFontTx/>
              <a:buNone/>
              <a:defRPr sz="2400" b="1" i="0">
                <a:latin typeface="Arial" panose="020B0604020202020204" pitchFamily="34" charset="0"/>
                <a:cs typeface="Arial" panose="020B0604020202020204" pitchFamily="34" charset="0"/>
              </a:defRPr>
            </a:lvl4pPr>
            <a:lvl5pPr marL="1371600" indent="0">
              <a:buFontTx/>
              <a:buNone/>
              <a:defRPr sz="2400" b="1" i="0">
                <a:latin typeface="Arial" panose="020B0604020202020204" pitchFamily="34" charset="0"/>
                <a:cs typeface="Arial" panose="020B0604020202020204" pitchFamily="34" charset="0"/>
              </a:defRPr>
            </a:lvl5pPr>
          </a:lstStyle>
          <a:p>
            <a:pPr lvl="0"/>
            <a:r>
              <a:rPr lang="en-US" altLang="en-US"/>
              <a:t>Click to edit Master text styles</a:t>
            </a:r>
          </a:p>
        </p:txBody>
      </p:sp>
    </p:spTree>
    <p:extLst>
      <p:ext uri="{BB962C8B-B14F-4D97-AF65-F5344CB8AC3E}">
        <p14:creationId xmlns:p14="http://schemas.microsoft.com/office/powerpoint/2010/main" val="1112993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F58555-626C-07DD-20D7-358D8FAA2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00BF6EF1-8A51-FF43-FFD9-77F933C8ED5C}"/>
              </a:ext>
            </a:extLst>
          </p:cNvPr>
          <p:cNvSpPr/>
          <p:nvPr/>
        </p:nvSpPr>
        <p:spPr>
          <a:xfrm>
            <a:off x="428625" y="1149350"/>
            <a:ext cx="4114800" cy="4114800"/>
          </a:xfrm>
          <a:prstGeom prst="ellipse">
            <a:avLst/>
          </a:prstGeom>
          <a:solidFill>
            <a:srgbClr val="00AFD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 Placeholder 4"/>
          <p:cNvSpPr>
            <a:spLocks noGrp="1"/>
          </p:cNvSpPr>
          <p:nvPr>
            <p:ph type="body" sz="quarter" idx="10"/>
          </p:nvPr>
        </p:nvSpPr>
        <p:spPr>
          <a:xfrm>
            <a:off x="1005322" y="2124103"/>
            <a:ext cx="3161824" cy="1998980"/>
          </a:xfrm>
          <a:prstGeom prst="rect">
            <a:avLst/>
          </a:prstGeom>
        </p:spPr>
        <p:txBody>
          <a:bodyPr lIns="0" tIns="0" rIns="0" bIns="0"/>
          <a:lstStyle>
            <a:lvl1pPr marL="0" indent="0" eaLnBrk="1" hangingPunct="1">
              <a:lnSpc>
                <a:spcPct val="80000"/>
              </a:lnSpc>
              <a:spcBef>
                <a:spcPct val="0"/>
              </a:spcBef>
              <a:buFontTx/>
              <a:buNone/>
              <a:defRPr sz="2400" b="1" i="0">
                <a:solidFill>
                  <a:schemeClr val="bg1"/>
                </a:solidFill>
                <a:latin typeface="Arial" panose="020B0604020202020204" pitchFamily="34" charset="0"/>
                <a:cs typeface="Arial" panose="020B0604020202020204" pitchFamily="34" charset="0"/>
              </a:defRPr>
            </a:lvl1pPr>
            <a:lvl2pPr marL="342900" indent="0">
              <a:buFontTx/>
              <a:buNone/>
              <a:defRPr sz="2400" b="1" i="0">
                <a:latin typeface="Arial" panose="020B0604020202020204" pitchFamily="34" charset="0"/>
                <a:cs typeface="Arial" panose="020B0604020202020204" pitchFamily="34" charset="0"/>
              </a:defRPr>
            </a:lvl2pPr>
            <a:lvl3pPr marL="685800" indent="0">
              <a:buFontTx/>
              <a:buNone/>
              <a:defRPr sz="2400" b="1" i="0">
                <a:latin typeface="Arial" panose="020B0604020202020204" pitchFamily="34" charset="0"/>
                <a:cs typeface="Arial" panose="020B0604020202020204" pitchFamily="34" charset="0"/>
              </a:defRPr>
            </a:lvl3pPr>
            <a:lvl4pPr marL="1028700" indent="0">
              <a:buFontTx/>
              <a:buNone/>
              <a:defRPr sz="2400" b="1" i="0">
                <a:latin typeface="Arial" panose="020B0604020202020204" pitchFamily="34" charset="0"/>
                <a:cs typeface="Arial" panose="020B0604020202020204" pitchFamily="34" charset="0"/>
              </a:defRPr>
            </a:lvl4pPr>
            <a:lvl5pPr marL="1371600" indent="0">
              <a:buFontTx/>
              <a:buNone/>
              <a:defRPr sz="2400" b="1" i="0">
                <a:latin typeface="Arial" panose="020B0604020202020204" pitchFamily="34" charset="0"/>
                <a:cs typeface="Arial" panose="020B0604020202020204" pitchFamily="34" charset="0"/>
              </a:defRPr>
            </a:lvl5pPr>
          </a:lstStyle>
          <a:p>
            <a:pPr lvl="0"/>
            <a:r>
              <a:rPr lang="en-US" altLang="en-US"/>
              <a:t>Click to edit Master text styles</a:t>
            </a:r>
          </a:p>
        </p:txBody>
      </p:sp>
      <p:sp>
        <p:nvSpPr>
          <p:cNvPr id="5" name="Text Placeholder 6"/>
          <p:cNvSpPr>
            <a:spLocks noGrp="1"/>
          </p:cNvSpPr>
          <p:nvPr>
            <p:ph type="body" sz="quarter" idx="11"/>
          </p:nvPr>
        </p:nvSpPr>
        <p:spPr>
          <a:xfrm>
            <a:off x="1020562" y="4182298"/>
            <a:ext cx="2803684" cy="345439"/>
          </a:xfrm>
          <a:prstGeom prst="rect">
            <a:avLst/>
          </a:prstGeom>
        </p:spPr>
        <p:txBody>
          <a:bodyPr lIns="0" tIns="0" rIns="0" bIns="0"/>
          <a:lstStyle>
            <a:lvl1pPr marL="0" indent="0" eaLnBrk="1" hangingPunct="1">
              <a:lnSpc>
                <a:spcPct val="100000"/>
              </a:lnSpc>
              <a:spcBef>
                <a:spcPct val="0"/>
              </a:spcBef>
              <a:buFont typeface="Arial" panose="020B0604020202020204" pitchFamily="34" charset="0"/>
              <a:buNone/>
              <a:defRPr sz="1100" b="1" i="0">
                <a:latin typeface="Arial" panose="020B0604020202020204" pitchFamily="34" charset="0"/>
                <a:cs typeface="Arial" panose="020B0604020202020204" pitchFamily="34" charset="0"/>
              </a:defRPr>
            </a:lvl1pPr>
            <a:lvl2pPr marL="342900" indent="0">
              <a:buFontTx/>
              <a:buNone/>
              <a:defRPr sz="1050" b="1" i="0">
                <a:latin typeface="Arial" panose="020B0604020202020204" pitchFamily="34" charset="0"/>
                <a:cs typeface="Arial" panose="020B0604020202020204" pitchFamily="34" charset="0"/>
              </a:defRPr>
            </a:lvl2pPr>
            <a:lvl3pPr marL="685800" indent="0">
              <a:buFontTx/>
              <a:buNone/>
              <a:defRPr sz="1050" b="1" i="0">
                <a:latin typeface="Arial" panose="020B0604020202020204" pitchFamily="34" charset="0"/>
                <a:cs typeface="Arial" panose="020B0604020202020204" pitchFamily="34" charset="0"/>
              </a:defRPr>
            </a:lvl3pPr>
            <a:lvl4pPr marL="1028700" indent="0">
              <a:buFontTx/>
              <a:buNone/>
              <a:defRPr sz="1050" b="1" i="0">
                <a:latin typeface="Arial" panose="020B0604020202020204" pitchFamily="34" charset="0"/>
                <a:cs typeface="Arial" panose="020B0604020202020204" pitchFamily="34" charset="0"/>
              </a:defRPr>
            </a:lvl4pPr>
            <a:lvl5pPr marL="1371600" indent="0">
              <a:buFontTx/>
              <a:buNone/>
              <a:defRPr sz="1050" b="1" i="0">
                <a:latin typeface="Arial" panose="020B0604020202020204" pitchFamily="34" charset="0"/>
                <a:cs typeface="Arial" panose="020B0604020202020204" pitchFamily="34" charset="0"/>
              </a:defRPr>
            </a:lvl5pPr>
          </a:lstStyle>
          <a:p>
            <a:pPr lvl="0"/>
            <a:r>
              <a:rPr lang="en-US" altLang="en-US"/>
              <a:t>Click to edit Master text styles</a:t>
            </a:r>
          </a:p>
        </p:txBody>
      </p:sp>
    </p:spTree>
    <p:extLst>
      <p:ext uri="{BB962C8B-B14F-4D97-AF65-F5344CB8AC3E}">
        <p14:creationId xmlns:p14="http://schemas.microsoft.com/office/powerpoint/2010/main" val="3269863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tandard Slide-Right Pictur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4BBB97D-9480-DCF5-121E-57EB6D30ABB0}"/>
              </a:ext>
            </a:extLst>
          </p:cNvPr>
          <p:cNvSpPr/>
          <p:nvPr userDrawn="1"/>
        </p:nvSpPr>
        <p:spPr>
          <a:xfrm>
            <a:off x="8431213" y="6361113"/>
            <a:ext cx="274637" cy="274637"/>
          </a:xfrm>
          <a:prstGeom prst="ellipse">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a:extLst>
              <a:ext uri="{FF2B5EF4-FFF2-40B4-BE49-F238E27FC236}">
                <a16:creationId xmlns:a16="http://schemas.microsoft.com/office/drawing/2014/main" id="{8DF39F7A-C45A-A336-0B68-ACAD6D963E0A}"/>
              </a:ext>
            </a:extLst>
          </p:cNvPr>
          <p:cNvSpPr txBox="1">
            <a:spLocks noChangeArrowheads="1"/>
          </p:cNvSpPr>
          <p:nvPr userDrawn="1"/>
        </p:nvSpPr>
        <p:spPr bwMode="auto">
          <a:xfrm>
            <a:off x="8450263" y="6443663"/>
            <a:ext cx="233362" cy="103187"/>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fld id="{358A9B3C-8498-403A-A87C-F84EDDEC9219}" type="slidenum">
              <a:rPr lang="en-US" altLang="en-US" sz="600" b="1" smtClean="0">
                <a:solidFill>
                  <a:schemeClr val="bg2"/>
                </a:solidFill>
                <a:latin typeface="Arial" panose="020B0604020202020204" pitchFamily="34" charset="0"/>
                <a:cs typeface="Arial" panose="020B0604020202020204" pitchFamily="34" charset="0"/>
              </a:rPr>
              <a:pPr algn="ctr">
                <a:defRPr/>
              </a:pPr>
              <a:t>‹#›</a:t>
            </a:fld>
            <a:endParaRPr lang="en-US" altLang="en-US" sz="600" b="1">
              <a:solidFill>
                <a:schemeClr val="bg2"/>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2031DF57-9958-DFBB-0497-4EFBCBFBB194}"/>
              </a:ext>
            </a:extLst>
          </p:cNvPr>
          <p:cNvGrpSpPr>
            <a:grpSpLocks/>
          </p:cNvGrpSpPr>
          <p:nvPr userDrawn="1"/>
        </p:nvGrpSpPr>
        <p:grpSpPr bwMode="auto">
          <a:xfrm>
            <a:off x="428625" y="6302375"/>
            <a:ext cx="5243513" cy="265113"/>
            <a:chOff x="428625" y="6263155"/>
            <a:chExt cx="5617473" cy="283892"/>
          </a:xfrm>
        </p:grpSpPr>
        <p:cxnSp>
          <p:nvCxnSpPr>
            <p:cNvPr id="5" name="Straight Connector 4">
              <a:extLst>
                <a:ext uri="{FF2B5EF4-FFF2-40B4-BE49-F238E27FC236}">
                  <a16:creationId xmlns:a16="http://schemas.microsoft.com/office/drawing/2014/main" id="{7940C69F-124F-A13B-83EC-EF3CF5B58566}"/>
                </a:ext>
              </a:extLst>
            </p:cNvPr>
            <p:cNvCxnSpPr>
              <a:cxnSpLocks/>
            </p:cNvCxnSpPr>
            <p:nvPr userDrawn="1"/>
          </p:nvCxnSpPr>
          <p:spPr>
            <a:xfrm>
              <a:off x="2219482" y="6263155"/>
              <a:ext cx="0" cy="2838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19">
              <a:extLst>
                <a:ext uri="{FF2B5EF4-FFF2-40B4-BE49-F238E27FC236}">
                  <a16:creationId xmlns:a16="http://schemas.microsoft.com/office/drawing/2014/main" id="{AFAB4ACB-B043-8614-2706-002A339A0B04}"/>
                </a:ext>
              </a:extLst>
            </p:cNvPr>
            <p:cNvSpPr txBox="1">
              <a:spLocks noChangeArrowheads="1"/>
            </p:cNvSpPr>
            <p:nvPr userDrawn="1"/>
          </p:nvSpPr>
          <p:spPr bwMode="auto">
            <a:xfrm>
              <a:off x="2343634" y="6363453"/>
              <a:ext cx="3702464" cy="96897"/>
            </a:xfrm>
            <a:prstGeom prst="rect">
              <a:avLst/>
            </a:prstGeom>
            <a:noFill/>
            <a:ln>
              <a:noFill/>
            </a:ln>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defRPr/>
              </a:pPr>
              <a:r>
                <a:rPr lang="en-US" altLang="en-US" sz="750">
                  <a:latin typeface="Arial" panose="020B0604020202020204" pitchFamily="34" charset="0"/>
                  <a:ea typeface="Helvetica Neue" panose="02000503000000020004" pitchFamily="2" charset="0"/>
                  <a:cs typeface="Arial" panose="020B0604020202020204" pitchFamily="34" charset="0"/>
                </a:rPr>
                <a:t>We build </a:t>
              </a:r>
              <a:r>
                <a:rPr lang="en-US" altLang="en-US" sz="750" b="1">
                  <a:latin typeface="Arial" panose="020B0604020202020204" pitchFamily="34" charset="0"/>
                  <a:ea typeface="Helvetica Neue" panose="02000503000000020004" pitchFamily="2" charset="0"/>
                  <a:cs typeface="Arial" panose="020B0604020202020204" pitchFamily="34" charset="0"/>
                </a:rPr>
                <a:t>strength</a:t>
              </a:r>
              <a:r>
                <a:rPr lang="en-US" altLang="en-US" sz="750">
                  <a:latin typeface="Arial" panose="020B0604020202020204" pitchFamily="34" charset="0"/>
                  <a:ea typeface="Helvetica Neue" panose="02000503000000020004" pitchFamily="2" charset="0"/>
                  <a:cs typeface="Arial" panose="020B0604020202020204" pitchFamily="34" charset="0"/>
                </a:rPr>
                <a:t>, </a:t>
              </a:r>
              <a:r>
                <a:rPr lang="en-US" altLang="en-US" sz="750" b="1">
                  <a:latin typeface="Arial" panose="020B0604020202020204" pitchFamily="34" charset="0"/>
                  <a:ea typeface="Helvetica Neue" panose="02000503000000020004" pitchFamily="2" charset="0"/>
                  <a:cs typeface="Arial" panose="020B0604020202020204" pitchFamily="34" charset="0"/>
                </a:rPr>
                <a:t>stability</a:t>
              </a:r>
              <a:r>
                <a:rPr lang="en-US" altLang="en-US" sz="750">
                  <a:latin typeface="Arial" panose="020B0604020202020204" pitchFamily="34" charset="0"/>
                  <a:ea typeface="Helvetica Neue" panose="02000503000000020004" pitchFamily="2" charset="0"/>
                  <a:cs typeface="Arial" panose="020B0604020202020204" pitchFamily="34" charset="0"/>
                </a:rPr>
                <a:t> and </a:t>
              </a:r>
              <a:r>
                <a:rPr lang="en-US" altLang="en-US" sz="750" b="1">
                  <a:latin typeface="Arial" panose="020B0604020202020204" pitchFamily="34" charset="0"/>
                  <a:ea typeface="Helvetica Neue" panose="02000503000000020004" pitchFamily="2" charset="0"/>
                  <a:cs typeface="Arial" panose="020B0604020202020204" pitchFamily="34" charset="0"/>
                </a:rPr>
                <a:t>self-reliance</a:t>
              </a:r>
              <a:r>
                <a:rPr lang="en-US" altLang="en-US" sz="750">
                  <a:latin typeface="Arial" panose="020B0604020202020204" pitchFamily="34" charset="0"/>
                  <a:ea typeface="Helvetica Neue" panose="02000503000000020004" pitchFamily="2" charset="0"/>
                  <a:cs typeface="Arial" panose="020B0604020202020204" pitchFamily="34" charset="0"/>
                </a:rPr>
                <a:t> through </a:t>
              </a:r>
              <a:r>
                <a:rPr lang="en-US" altLang="en-US" sz="750" b="1">
                  <a:latin typeface="Arial" panose="020B0604020202020204" pitchFamily="34" charset="0"/>
                  <a:ea typeface="Helvetica Neue" panose="02000503000000020004" pitchFamily="2" charset="0"/>
                  <a:cs typeface="Arial" panose="020B0604020202020204" pitchFamily="34" charset="0"/>
                </a:rPr>
                <a:t>shelter</a:t>
              </a:r>
              <a:r>
                <a:rPr lang="en-US" altLang="en-US" sz="750">
                  <a:latin typeface="Arial" panose="020B0604020202020204" pitchFamily="34" charset="0"/>
                  <a:ea typeface="Helvetica Neue" panose="02000503000000020004" pitchFamily="2" charset="0"/>
                  <a:cs typeface="Arial" panose="020B0604020202020204" pitchFamily="34" charset="0"/>
                </a:rPr>
                <a:t>.</a:t>
              </a:r>
            </a:p>
          </p:txBody>
        </p:sp>
        <p:pic>
          <p:nvPicPr>
            <p:cNvPr id="7" name="Picture 17">
              <a:extLst>
                <a:ext uri="{FF2B5EF4-FFF2-40B4-BE49-F238E27FC236}">
                  <a16:creationId xmlns:a16="http://schemas.microsoft.com/office/drawing/2014/main" id="{9423A5BC-418E-A250-B51E-E116111B6A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8625" y="6263166"/>
              <a:ext cx="1671638" cy="24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Picture Placeholder 13"/>
          <p:cNvSpPr>
            <a:spLocks noGrp="1"/>
          </p:cNvSpPr>
          <p:nvPr>
            <p:ph type="pic" sz="quarter" idx="12"/>
          </p:nvPr>
        </p:nvSpPr>
        <p:spPr>
          <a:xfrm>
            <a:off x="5012880" y="0"/>
            <a:ext cx="4131119" cy="6858000"/>
          </a:xfrm>
          <a:prstGeom prst="rect">
            <a:avLst/>
          </a:prstGeom>
        </p:spPr>
        <p:txBody>
          <a:bodyPr anchor="ctr"/>
          <a:lstStyle>
            <a:lvl1pPr marL="0" indent="0" algn="ctr">
              <a:buFontTx/>
              <a:buNone/>
              <a:defRPr>
                <a:solidFill>
                  <a:schemeClr val="bg2"/>
                </a:solidFill>
                <a:latin typeface="Arial" panose="020B0604020202020204" pitchFamily="34" charset="0"/>
                <a:cs typeface="Arial" panose="020B0604020202020204" pitchFamily="34" charset="0"/>
              </a:defRPr>
            </a:lvl1pPr>
          </a:lstStyle>
          <a:p>
            <a:pPr lvl="0"/>
            <a:r>
              <a:rPr lang="en-US" noProof="0"/>
              <a:t>Click icon to add picture</a:t>
            </a:r>
          </a:p>
        </p:txBody>
      </p:sp>
      <p:sp>
        <p:nvSpPr>
          <p:cNvPr id="10" name="Text Placeholder 9"/>
          <p:cNvSpPr>
            <a:spLocks noGrp="1"/>
          </p:cNvSpPr>
          <p:nvPr>
            <p:ph type="body" sz="quarter" idx="10"/>
          </p:nvPr>
        </p:nvSpPr>
        <p:spPr>
          <a:xfrm>
            <a:off x="429768" y="647701"/>
            <a:ext cx="4229100" cy="987425"/>
          </a:xfrm>
          <a:prstGeom prst="rect">
            <a:avLst/>
          </a:prstGeom>
        </p:spPr>
        <p:txBody>
          <a:bodyPr lIns="0" tIns="0" rIns="0" bIns="0"/>
          <a:lstStyle>
            <a:lvl1pPr marL="0" indent="0">
              <a:buFontTx/>
              <a:buNone/>
              <a:defRPr sz="3000" b="1" i="0">
                <a:solidFill>
                  <a:schemeClr val="tx2"/>
                </a:solidFill>
                <a:latin typeface="Arial" panose="020B0604020202020204" pitchFamily="34" charset="0"/>
                <a:cs typeface="Arial" panose="020B0604020202020204" pitchFamily="34" charset="0"/>
              </a:defRPr>
            </a:lvl1pPr>
            <a:lvl2pPr marL="342900" indent="0">
              <a:buFontTx/>
              <a:buNone/>
              <a:defRPr sz="3000" b="1" i="0">
                <a:solidFill>
                  <a:schemeClr val="tx2"/>
                </a:solidFill>
                <a:latin typeface="Arial" panose="020B0604020202020204" pitchFamily="34" charset="0"/>
                <a:cs typeface="Arial" panose="020B0604020202020204" pitchFamily="34" charset="0"/>
              </a:defRPr>
            </a:lvl2pPr>
            <a:lvl3pPr marL="685800" indent="0">
              <a:buFontTx/>
              <a:buNone/>
              <a:defRPr sz="3000" b="1" i="0">
                <a:solidFill>
                  <a:schemeClr val="tx2"/>
                </a:solidFill>
                <a:latin typeface="Arial" panose="020B0604020202020204" pitchFamily="34" charset="0"/>
                <a:cs typeface="Arial" panose="020B0604020202020204" pitchFamily="34" charset="0"/>
              </a:defRPr>
            </a:lvl3pPr>
            <a:lvl4pPr marL="1028700" indent="0">
              <a:buFontTx/>
              <a:buNone/>
              <a:defRPr sz="3000" b="1" i="0">
                <a:solidFill>
                  <a:schemeClr val="tx2"/>
                </a:solidFill>
                <a:latin typeface="Arial" panose="020B0604020202020204" pitchFamily="34" charset="0"/>
                <a:cs typeface="Arial" panose="020B0604020202020204" pitchFamily="34" charset="0"/>
              </a:defRPr>
            </a:lvl4pPr>
            <a:lvl5pPr marL="1371600" indent="0">
              <a:buFontTx/>
              <a:buNone/>
              <a:defRPr sz="3000" b="1" i="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11"/>
          <p:cNvSpPr>
            <a:spLocks noGrp="1"/>
          </p:cNvSpPr>
          <p:nvPr>
            <p:ph type="body" sz="quarter" idx="11"/>
          </p:nvPr>
        </p:nvSpPr>
        <p:spPr>
          <a:xfrm>
            <a:off x="429768" y="1905000"/>
            <a:ext cx="4229100" cy="4048125"/>
          </a:xfrm>
          <a:prstGeom prst="rect">
            <a:avLst/>
          </a:prstGeom>
        </p:spPr>
        <p:txBody>
          <a:bodyPr lIns="0" tIns="0" rIns="0" bIns="0"/>
          <a:lstStyle>
            <a:lvl1pPr marL="0" marR="0" indent="0" algn="l" defTabSz="685800" rtl="0" eaLnBrk="0" fontAlgn="base" latinLnBrk="0" hangingPunct="0">
              <a:lnSpc>
                <a:spcPct val="100000"/>
              </a:lnSpc>
              <a:spcBef>
                <a:spcPts val="750"/>
              </a:spcBef>
              <a:spcAft>
                <a:spcPct val="0"/>
              </a:spcAft>
              <a:buClrTx/>
              <a:buSzTx/>
              <a:buFont typeface="Arial" panose="020B0604020202020204" pitchFamily="34" charset="0"/>
              <a:buNone/>
              <a:tabLst/>
              <a:defRPr sz="1800">
                <a:latin typeface="Arial" panose="020B0604020202020204" pitchFamily="34" charset="0"/>
                <a:cs typeface="Arial" panose="020B0604020202020204" pitchFamily="34" charset="0"/>
              </a:defRPr>
            </a:lvl1pPr>
            <a:lvl2pPr marL="342900" indent="0">
              <a:lnSpc>
                <a:spcPct val="100000"/>
              </a:lnSpc>
              <a:buNone/>
              <a:defRPr sz="1800">
                <a:latin typeface="Arial" panose="020B0604020202020204" pitchFamily="34" charset="0"/>
                <a:cs typeface="Arial" panose="020B0604020202020204" pitchFamily="34" charset="0"/>
              </a:defRPr>
            </a:lvl2pPr>
            <a:lvl3pPr marL="685800" indent="0">
              <a:lnSpc>
                <a:spcPct val="100000"/>
              </a:lnSpc>
              <a:buNone/>
              <a:defRPr sz="1800">
                <a:latin typeface="Arial" panose="020B0604020202020204" pitchFamily="34" charset="0"/>
                <a:cs typeface="Arial" panose="020B0604020202020204" pitchFamily="34" charset="0"/>
              </a:defRPr>
            </a:lvl3pPr>
            <a:lvl4pPr marL="1028700" indent="0">
              <a:lnSpc>
                <a:spcPct val="100000"/>
              </a:lnSpc>
              <a:buNone/>
              <a:defRPr sz="1800">
                <a:latin typeface="Arial" panose="020B0604020202020204" pitchFamily="34" charset="0"/>
                <a:cs typeface="Arial" panose="020B0604020202020204" pitchFamily="34" charset="0"/>
              </a:defRPr>
            </a:lvl4pPr>
            <a:lvl5pPr marL="1371600" indent="0">
              <a:lnSpc>
                <a:spcPct val="100000"/>
              </a:lnSpc>
              <a:buNone/>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613952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tandard Slide-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A653BB3-E88B-A0A2-4F64-2F55AA83DE6C}"/>
              </a:ext>
            </a:extLst>
          </p:cNvPr>
          <p:cNvSpPr/>
          <p:nvPr userDrawn="1"/>
        </p:nvSpPr>
        <p:spPr>
          <a:xfrm>
            <a:off x="8431213" y="6361113"/>
            <a:ext cx="274637" cy="274637"/>
          </a:xfrm>
          <a:prstGeom prst="ellipse">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a:extLst>
              <a:ext uri="{FF2B5EF4-FFF2-40B4-BE49-F238E27FC236}">
                <a16:creationId xmlns:a16="http://schemas.microsoft.com/office/drawing/2014/main" id="{B76B3F34-C04B-D5B2-E7FC-2C3436787B89}"/>
              </a:ext>
            </a:extLst>
          </p:cNvPr>
          <p:cNvSpPr txBox="1">
            <a:spLocks noChangeArrowheads="1"/>
          </p:cNvSpPr>
          <p:nvPr userDrawn="1"/>
        </p:nvSpPr>
        <p:spPr bwMode="auto">
          <a:xfrm>
            <a:off x="8450263" y="6443663"/>
            <a:ext cx="233362" cy="103187"/>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fld id="{8BF861B4-5C90-4470-8BB4-11899FB56E24}" type="slidenum">
              <a:rPr lang="en-US" altLang="en-US" sz="600" b="1" smtClean="0">
                <a:solidFill>
                  <a:schemeClr val="bg2"/>
                </a:solidFill>
                <a:latin typeface="Arial" panose="020B0604020202020204" pitchFamily="34" charset="0"/>
                <a:cs typeface="Arial" panose="020B0604020202020204" pitchFamily="34" charset="0"/>
              </a:rPr>
              <a:pPr algn="ctr">
                <a:defRPr/>
              </a:pPr>
              <a:t>‹#›</a:t>
            </a:fld>
            <a:endParaRPr lang="en-US" altLang="en-US" sz="600" b="1">
              <a:solidFill>
                <a:schemeClr val="bg2"/>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0A7EC99E-0985-D479-214A-1E335E1374BD}"/>
              </a:ext>
            </a:extLst>
          </p:cNvPr>
          <p:cNvGrpSpPr>
            <a:grpSpLocks/>
          </p:cNvGrpSpPr>
          <p:nvPr userDrawn="1"/>
        </p:nvGrpSpPr>
        <p:grpSpPr bwMode="auto">
          <a:xfrm>
            <a:off x="428625" y="6302375"/>
            <a:ext cx="5243513" cy="265113"/>
            <a:chOff x="428625" y="6263155"/>
            <a:chExt cx="5617473" cy="283892"/>
          </a:xfrm>
        </p:grpSpPr>
        <p:cxnSp>
          <p:nvCxnSpPr>
            <p:cNvPr id="5" name="Straight Connector 4">
              <a:extLst>
                <a:ext uri="{FF2B5EF4-FFF2-40B4-BE49-F238E27FC236}">
                  <a16:creationId xmlns:a16="http://schemas.microsoft.com/office/drawing/2014/main" id="{32BE2174-D96B-BA4A-A14C-84BB708D644D}"/>
                </a:ext>
              </a:extLst>
            </p:cNvPr>
            <p:cNvCxnSpPr>
              <a:cxnSpLocks/>
            </p:cNvCxnSpPr>
            <p:nvPr userDrawn="1"/>
          </p:nvCxnSpPr>
          <p:spPr>
            <a:xfrm>
              <a:off x="2219482" y="6263155"/>
              <a:ext cx="0" cy="2838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19">
              <a:extLst>
                <a:ext uri="{FF2B5EF4-FFF2-40B4-BE49-F238E27FC236}">
                  <a16:creationId xmlns:a16="http://schemas.microsoft.com/office/drawing/2014/main" id="{578D2D39-7073-6812-2F4B-C34CEDA4B4A9}"/>
                </a:ext>
              </a:extLst>
            </p:cNvPr>
            <p:cNvSpPr txBox="1">
              <a:spLocks noChangeArrowheads="1"/>
            </p:cNvSpPr>
            <p:nvPr userDrawn="1"/>
          </p:nvSpPr>
          <p:spPr bwMode="auto">
            <a:xfrm>
              <a:off x="2343634" y="6363453"/>
              <a:ext cx="3702464" cy="96897"/>
            </a:xfrm>
            <a:prstGeom prst="rect">
              <a:avLst/>
            </a:prstGeom>
            <a:noFill/>
            <a:ln>
              <a:noFill/>
            </a:ln>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defRPr/>
              </a:pPr>
              <a:r>
                <a:rPr lang="en-US" altLang="en-US" sz="750">
                  <a:latin typeface="Arial" panose="020B0604020202020204" pitchFamily="34" charset="0"/>
                  <a:ea typeface="Helvetica Neue" panose="02000503000000020004" pitchFamily="2" charset="0"/>
                  <a:cs typeface="Arial" panose="020B0604020202020204" pitchFamily="34" charset="0"/>
                </a:rPr>
                <a:t>We build </a:t>
              </a:r>
              <a:r>
                <a:rPr lang="en-US" altLang="en-US" sz="750" b="1">
                  <a:latin typeface="Arial" panose="020B0604020202020204" pitchFamily="34" charset="0"/>
                  <a:ea typeface="Helvetica Neue" panose="02000503000000020004" pitchFamily="2" charset="0"/>
                  <a:cs typeface="Arial" panose="020B0604020202020204" pitchFamily="34" charset="0"/>
                </a:rPr>
                <a:t>strength</a:t>
              </a:r>
              <a:r>
                <a:rPr lang="en-US" altLang="en-US" sz="750">
                  <a:latin typeface="Arial" panose="020B0604020202020204" pitchFamily="34" charset="0"/>
                  <a:ea typeface="Helvetica Neue" panose="02000503000000020004" pitchFamily="2" charset="0"/>
                  <a:cs typeface="Arial" panose="020B0604020202020204" pitchFamily="34" charset="0"/>
                </a:rPr>
                <a:t>, </a:t>
              </a:r>
              <a:r>
                <a:rPr lang="en-US" altLang="en-US" sz="750" b="1">
                  <a:latin typeface="Arial" panose="020B0604020202020204" pitchFamily="34" charset="0"/>
                  <a:ea typeface="Helvetica Neue" panose="02000503000000020004" pitchFamily="2" charset="0"/>
                  <a:cs typeface="Arial" panose="020B0604020202020204" pitchFamily="34" charset="0"/>
                </a:rPr>
                <a:t>stability</a:t>
              </a:r>
              <a:r>
                <a:rPr lang="en-US" altLang="en-US" sz="750">
                  <a:latin typeface="Arial" panose="020B0604020202020204" pitchFamily="34" charset="0"/>
                  <a:ea typeface="Helvetica Neue" panose="02000503000000020004" pitchFamily="2" charset="0"/>
                  <a:cs typeface="Arial" panose="020B0604020202020204" pitchFamily="34" charset="0"/>
                </a:rPr>
                <a:t> and </a:t>
              </a:r>
              <a:r>
                <a:rPr lang="en-US" altLang="en-US" sz="750" b="1">
                  <a:latin typeface="Arial" panose="020B0604020202020204" pitchFamily="34" charset="0"/>
                  <a:ea typeface="Helvetica Neue" panose="02000503000000020004" pitchFamily="2" charset="0"/>
                  <a:cs typeface="Arial" panose="020B0604020202020204" pitchFamily="34" charset="0"/>
                </a:rPr>
                <a:t>self-reliance</a:t>
              </a:r>
              <a:r>
                <a:rPr lang="en-US" altLang="en-US" sz="750">
                  <a:latin typeface="Arial" panose="020B0604020202020204" pitchFamily="34" charset="0"/>
                  <a:ea typeface="Helvetica Neue" panose="02000503000000020004" pitchFamily="2" charset="0"/>
                  <a:cs typeface="Arial" panose="020B0604020202020204" pitchFamily="34" charset="0"/>
                </a:rPr>
                <a:t> through </a:t>
              </a:r>
              <a:r>
                <a:rPr lang="en-US" altLang="en-US" sz="750" b="1">
                  <a:latin typeface="Arial" panose="020B0604020202020204" pitchFamily="34" charset="0"/>
                  <a:ea typeface="Helvetica Neue" panose="02000503000000020004" pitchFamily="2" charset="0"/>
                  <a:cs typeface="Arial" panose="020B0604020202020204" pitchFamily="34" charset="0"/>
                </a:rPr>
                <a:t>shelter</a:t>
              </a:r>
              <a:r>
                <a:rPr lang="en-US" altLang="en-US" sz="750">
                  <a:latin typeface="Arial" panose="020B0604020202020204" pitchFamily="34" charset="0"/>
                  <a:ea typeface="Helvetica Neue" panose="02000503000000020004" pitchFamily="2" charset="0"/>
                  <a:cs typeface="Arial" panose="020B0604020202020204" pitchFamily="34" charset="0"/>
                </a:rPr>
                <a:t>.</a:t>
              </a:r>
            </a:p>
          </p:txBody>
        </p:sp>
        <p:pic>
          <p:nvPicPr>
            <p:cNvPr id="8" name="Picture 17">
              <a:extLst>
                <a:ext uri="{FF2B5EF4-FFF2-40B4-BE49-F238E27FC236}">
                  <a16:creationId xmlns:a16="http://schemas.microsoft.com/office/drawing/2014/main" id="{6C8AB444-D5BF-1A97-FBC4-7C2E6B53D2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8625" y="6263166"/>
              <a:ext cx="1671638" cy="24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Placeholder 9"/>
          <p:cNvSpPr>
            <a:spLocks noGrp="1"/>
          </p:cNvSpPr>
          <p:nvPr>
            <p:ph type="body" sz="quarter" idx="10"/>
          </p:nvPr>
        </p:nvSpPr>
        <p:spPr>
          <a:xfrm>
            <a:off x="429768" y="647701"/>
            <a:ext cx="4229100" cy="987425"/>
          </a:xfrm>
          <a:prstGeom prst="rect">
            <a:avLst/>
          </a:prstGeom>
        </p:spPr>
        <p:txBody>
          <a:bodyPr lIns="0" tIns="0" rIns="0" bIns="0"/>
          <a:lstStyle>
            <a:lvl1pPr marL="0" indent="0">
              <a:buFontTx/>
              <a:buNone/>
              <a:defRPr sz="3000" b="1" i="0">
                <a:solidFill>
                  <a:schemeClr val="tx2"/>
                </a:solidFill>
                <a:latin typeface="Arial" panose="020B0604020202020204" pitchFamily="34" charset="0"/>
                <a:cs typeface="Arial" panose="020B0604020202020204" pitchFamily="34" charset="0"/>
              </a:defRPr>
            </a:lvl1pPr>
            <a:lvl2pPr marL="342900" indent="0">
              <a:buFontTx/>
              <a:buNone/>
              <a:defRPr sz="3000" b="1" i="0">
                <a:solidFill>
                  <a:schemeClr val="tx2"/>
                </a:solidFill>
                <a:latin typeface="Arial" panose="020B0604020202020204" pitchFamily="34" charset="0"/>
                <a:cs typeface="Arial" panose="020B0604020202020204" pitchFamily="34" charset="0"/>
              </a:defRPr>
            </a:lvl2pPr>
            <a:lvl3pPr marL="685800" indent="0">
              <a:buFontTx/>
              <a:buNone/>
              <a:defRPr sz="3000" b="1" i="0">
                <a:solidFill>
                  <a:schemeClr val="tx2"/>
                </a:solidFill>
                <a:latin typeface="Arial" panose="020B0604020202020204" pitchFamily="34" charset="0"/>
                <a:cs typeface="Arial" panose="020B0604020202020204" pitchFamily="34" charset="0"/>
              </a:defRPr>
            </a:lvl3pPr>
            <a:lvl4pPr marL="1028700" indent="0">
              <a:buFontTx/>
              <a:buNone/>
              <a:defRPr sz="3000" b="1" i="0">
                <a:solidFill>
                  <a:schemeClr val="tx2"/>
                </a:solidFill>
                <a:latin typeface="Arial" panose="020B0604020202020204" pitchFamily="34" charset="0"/>
                <a:cs typeface="Arial" panose="020B0604020202020204" pitchFamily="34" charset="0"/>
              </a:defRPr>
            </a:lvl4pPr>
            <a:lvl5pPr marL="1371600" indent="0">
              <a:buFontTx/>
              <a:buNone/>
              <a:defRPr sz="3000" b="1" i="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Picture Placeholder 13"/>
          <p:cNvSpPr>
            <a:spLocks noGrp="1"/>
          </p:cNvSpPr>
          <p:nvPr>
            <p:ph type="pic" sz="quarter" idx="12"/>
          </p:nvPr>
        </p:nvSpPr>
        <p:spPr>
          <a:xfrm>
            <a:off x="5013325" y="0"/>
            <a:ext cx="4133087" cy="6858000"/>
          </a:xfrm>
          <a:prstGeom prst="rect">
            <a:avLst/>
          </a:prstGeom>
        </p:spPr>
        <p:txBody>
          <a:bodyPr anchor="ctr"/>
          <a:lstStyle>
            <a:lvl1pPr marL="0" indent="0" algn="ctr">
              <a:buFontTx/>
              <a:buNone/>
              <a:defRPr>
                <a:solidFill>
                  <a:schemeClr val="bg2"/>
                </a:solidFill>
                <a:latin typeface="Arial" panose="020B0604020202020204" pitchFamily="34" charset="0"/>
                <a:cs typeface="Arial" panose="020B0604020202020204" pitchFamily="34" charset="0"/>
              </a:defRPr>
            </a:lvl1pPr>
          </a:lstStyle>
          <a:p>
            <a:pPr lvl="0"/>
            <a:r>
              <a:rPr lang="en-US" noProof="0"/>
              <a:t>Click icon to add picture</a:t>
            </a:r>
          </a:p>
        </p:txBody>
      </p:sp>
      <p:sp>
        <p:nvSpPr>
          <p:cNvPr id="6" name="Text Placeholder 5"/>
          <p:cNvSpPr>
            <a:spLocks noGrp="1"/>
          </p:cNvSpPr>
          <p:nvPr>
            <p:ph type="body" sz="quarter" idx="13"/>
          </p:nvPr>
        </p:nvSpPr>
        <p:spPr>
          <a:xfrm>
            <a:off x="429768" y="1905000"/>
            <a:ext cx="4229100" cy="3927475"/>
          </a:xfrm>
          <a:prstGeom prst="rect">
            <a:avLst/>
          </a:prstGeom>
        </p:spPr>
        <p:txBody>
          <a:bodyPr lIns="0" tIns="0" rIns="0" bIns="0"/>
          <a:lstStyle>
            <a:lvl1pPr marL="171450" marR="0" indent="-171450" algn="l" defTabSz="685800" rtl="0" eaLnBrk="0" fontAlgn="base" latinLnBrk="0" hangingPunct="0">
              <a:lnSpc>
                <a:spcPct val="100000"/>
              </a:lnSpc>
              <a:spcBef>
                <a:spcPts val="900"/>
              </a:spcBef>
              <a:spcAft>
                <a:spcPct val="0"/>
              </a:spcAft>
              <a:buClr>
                <a:schemeClr val="tx2"/>
              </a:buClr>
              <a:buSzPct val="100000"/>
              <a:buFont typeface="Arial" panose="020B0604020202020204" pitchFamily="34" charset="0"/>
              <a:buChar char="•"/>
              <a:tabLst/>
              <a:defRPr sz="1800" b="0" i="0">
                <a:latin typeface="Arial" panose="020B0604020202020204" pitchFamily="34" charset="0"/>
                <a:cs typeface="Arial" panose="020B060402020202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73041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tandard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C70879A-4492-FFCB-B172-E2C8E58554F5}"/>
              </a:ext>
            </a:extLst>
          </p:cNvPr>
          <p:cNvSpPr/>
          <p:nvPr userDrawn="1"/>
        </p:nvSpPr>
        <p:spPr>
          <a:xfrm>
            <a:off x="8651875" y="6354763"/>
            <a:ext cx="274638" cy="274637"/>
          </a:xfrm>
          <a:prstGeom prst="ellipse">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a:extLst>
              <a:ext uri="{FF2B5EF4-FFF2-40B4-BE49-F238E27FC236}">
                <a16:creationId xmlns:a16="http://schemas.microsoft.com/office/drawing/2014/main" id="{6CC74270-AD07-CE4A-0661-4309972D5452}"/>
              </a:ext>
            </a:extLst>
          </p:cNvPr>
          <p:cNvSpPr txBox="1">
            <a:spLocks noChangeArrowheads="1"/>
          </p:cNvSpPr>
          <p:nvPr userDrawn="1"/>
        </p:nvSpPr>
        <p:spPr bwMode="auto">
          <a:xfrm>
            <a:off x="8670925" y="6437313"/>
            <a:ext cx="233363" cy="103187"/>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fld id="{84A3C674-2857-47AE-A92B-29AB13F4958E}" type="slidenum">
              <a:rPr lang="en-US" altLang="en-US" sz="600" b="1" smtClean="0">
                <a:solidFill>
                  <a:schemeClr val="bg2"/>
                </a:solidFill>
                <a:latin typeface="Arial" panose="020B0604020202020204" pitchFamily="34" charset="0"/>
                <a:cs typeface="Arial" panose="020B0604020202020204" pitchFamily="34" charset="0"/>
              </a:rPr>
              <a:pPr algn="ctr">
                <a:defRPr/>
              </a:pPr>
              <a:t>‹#›</a:t>
            </a:fld>
            <a:endParaRPr lang="en-US" altLang="en-US" sz="600" b="1">
              <a:solidFill>
                <a:schemeClr val="bg2"/>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9E684790-04BA-484D-A266-621CE7982D58}"/>
              </a:ext>
            </a:extLst>
          </p:cNvPr>
          <p:cNvGrpSpPr>
            <a:grpSpLocks/>
          </p:cNvGrpSpPr>
          <p:nvPr userDrawn="1"/>
        </p:nvGrpSpPr>
        <p:grpSpPr bwMode="auto">
          <a:xfrm>
            <a:off x="428625" y="6302375"/>
            <a:ext cx="5243513" cy="265113"/>
            <a:chOff x="428625" y="6263155"/>
            <a:chExt cx="5617473" cy="283892"/>
          </a:xfrm>
        </p:grpSpPr>
        <p:cxnSp>
          <p:nvCxnSpPr>
            <p:cNvPr id="5" name="Straight Connector 4">
              <a:extLst>
                <a:ext uri="{FF2B5EF4-FFF2-40B4-BE49-F238E27FC236}">
                  <a16:creationId xmlns:a16="http://schemas.microsoft.com/office/drawing/2014/main" id="{AECC37D0-EE35-DCAB-7F2F-54A49B757C72}"/>
                </a:ext>
              </a:extLst>
            </p:cNvPr>
            <p:cNvCxnSpPr>
              <a:cxnSpLocks/>
            </p:cNvCxnSpPr>
            <p:nvPr userDrawn="1"/>
          </p:nvCxnSpPr>
          <p:spPr>
            <a:xfrm>
              <a:off x="2219482" y="6263155"/>
              <a:ext cx="0" cy="2838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19">
              <a:extLst>
                <a:ext uri="{FF2B5EF4-FFF2-40B4-BE49-F238E27FC236}">
                  <a16:creationId xmlns:a16="http://schemas.microsoft.com/office/drawing/2014/main" id="{52C21544-A6A5-0D2F-1822-A79F2E8C96D2}"/>
                </a:ext>
              </a:extLst>
            </p:cNvPr>
            <p:cNvSpPr txBox="1">
              <a:spLocks noChangeArrowheads="1"/>
            </p:cNvSpPr>
            <p:nvPr userDrawn="1"/>
          </p:nvSpPr>
          <p:spPr bwMode="auto">
            <a:xfrm>
              <a:off x="2343634" y="6363453"/>
              <a:ext cx="3702464" cy="96897"/>
            </a:xfrm>
            <a:prstGeom prst="rect">
              <a:avLst/>
            </a:prstGeom>
            <a:noFill/>
            <a:ln>
              <a:noFill/>
            </a:ln>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defRPr/>
              </a:pPr>
              <a:r>
                <a:rPr lang="en-US" altLang="en-US" sz="750">
                  <a:latin typeface="Arial" panose="020B0604020202020204" pitchFamily="34" charset="0"/>
                  <a:ea typeface="Helvetica Neue" panose="02000503000000020004" pitchFamily="2" charset="0"/>
                  <a:cs typeface="Arial" panose="020B0604020202020204" pitchFamily="34" charset="0"/>
                </a:rPr>
                <a:t>We build </a:t>
              </a:r>
              <a:r>
                <a:rPr lang="en-US" altLang="en-US" sz="750" b="1">
                  <a:latin typeface="Arial" panose="020B0604020202020204" pitchFamily="34" charset="0"/>
                  <a:ea typeface="Helvetica Neue" panose="02000503000000020004" pitchFamily="2" charset="0"/>
                  <a:cs typeface="Arial" panose="020B0604020202020204" pitchFamily="34" charset="0"/>
                </a:rPr>
                <a:t>strength</a:t>
              </a:r>
              <a:r>
                <a:rPr lang="en-US" altLang="en-US" sz="750">
                  <a:latin typeface="Arial" panose="020B0604020202020204" pitchFamily="34" charset="0"/>
                  <a:ea typeface="Helvetica Neue" panose="02000503000000020004" pitchFamily="2" charset="0"/>
                  <a:cs typeface="Arial" panose="020B0604020202020204" pitchFamily="34" charset="0"/>
                </a:rPr>
                <a:t>, </a:t>
              </a:r>
              <a:r>
                <a:rPr lang="en-US" altLang="en-US" sz="750" b="1">
                  <a:latin typeface="Arial" panose="020B0604020202020204" pitchFamily="34" charset="0"/>
                  <a:ea typeface="Helvetica Neue" panose="02000503000000020004" pitchFamily="2" charset="0"/>
                  <a:cs typeface="Arial" panose="020B0604020202020204" pitchFamily="34" charset="0"/>
                </a:rPr>
                <a:t>stability</a:t>
              </a:r>
              <a:r>
                <a:rPr lang="en-US" altLang="en-US" sz="750">
                  <a:latin typeface="Arial" panose="020B0604020202020204" pitchFamily="34" charset="0"/>
                  <a:ea typeface="Helvetica Neue" panose="02000503000000020004" pitchFamily="2" charset="0"/>
                  <a:cs typeface="Arial" panose="020B0604020202020204" pitchFamily="34" charset="0"/>
                </a:rPr>
                <a:t> and </a:t>
              </a:r>
              <a:r>
                <a:rPr lang="en-US" altLang="en-US" sz="750" b="1">
                  <a:latin typeface="Arial" panose="020B0604020202020204" pitchFamily="34" charset="0"/>
                  <a:ea typeface="Helvetica Neue" panose="02000503000000020004" pitchFamily="2" charset="0"/>
                  <a:cs typeface="Arial" panose="020B0604020202020204" pitchFamily="34" charset="0"/>
                </a:rPr>
                <a:t>self-reliance</a:t>
              </a:r>
              <a:r>
                <a:rPr lang="en-US" altLang="en-US" sz="750">
                  <a:latin typeface="Arial" panose="020B0604020202020204" pitchFamily="34" charset="0"/>
                  <a:ea typeface="Helvetica Neue" panose="02000503000000020004" pitchFamily="2" charset="0"/>
                  <a:cs typeface="Arial" panose="020B0604020202020204" pitchFamily="34" charset="0"/>
                </a:rPr>
                <a:t> through </a:t>
              </a:r>
              <a:r>
                <a:rPr lang="en-US" altLang="en-US" sz="750" b="1">
                  <a:latin typeface="Arial" panose="020B0604020202020204" pitchFamily="34" charset="0"/>
                  <a:ea typeface="Helvetica Neue" panose="02000503000000020004" pitchFamily="2" charset="0"/>
                  <a:cs typeface="Arial" panose="020B0604020202020204" pitchFamily="34" charset="0"/>
                </a:rPr>
                <a:t>shelter</a:t>
              </a:r>
              <a:r>
                <a:rPr lang="en-US" altLang="en-US" sz="750">
                  <a:latin typeface="Arial" panose="020B0604020202020204" pitchFamily="34" charset="0"/>
                  <a:ea typeface="Helvetica Neue" panose="02000503000000020004" pitchFamily="2" charset="0"/>
                  <a:cs typeface="Arial" panose="020B0604020202020204" pitchFamily="34" charset="0"/>
                </a:rPr>
                <a:t>.</a:t>
              </a:r>
            </a:p>
          </p:txBody>
        </p:sp>
        <p:pic>
          <p:nvPicPr>
            <p:cNvPr id="7" name="Picture 6">
              <a:extLst>
                <a:ext uri="{FF2B5EF4-FFF2-40B4-BE49-F238E27FC236}">
                  <a16:creationId xmlns:a16="http://schemas.microsoft.com/office/drawing/2014/main" id="{655ADFE5-9C28-6298-4DD1-F3B32915499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8625" y="6263166"/>
              <a:ext cx="1671638" cy="24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Placeholder 9"/>
          <p:cNvSpPr>
            <a:spLocks noGrp="1"/>
          </p:cNvSpPr>
          <p:nvPr>
            <p:ph type="body" sz="quarter" idx="10"/>
          </p:nvPr>
        </p:nvSpPr>
        <p:spPr>
          <a:xfrm>
            <a:off x="429768" y="647701"/>
            <a:ext cx="6904837" cy="987425"/>
          </a:xfrm>
          <a:prstGeom prst="rect">
            <a:avLst/>
          </a:prstGeom>
        </p:spPr>
        <p:txBody>
          <a:bodyPr lIns="0" tIns="0" rIns="0" bIns="0"/>
          <a:lstStyle>
            <a:lvl1pPr marL="0" indent="0">
              <a:buFontTx/>
              <a:buNone/>
              <a:defRPr sz="3000" b="1" i="0">
                <a:solidFill>
                  <a:schemeClr val="tx2"/>
                </a:solidFill>
                <a:latin typeface="Arial" panose="020B0604020202020204" pitchFamily="34" charset="0"/>
                <a:cs typeface="Arial" panose="020B0604020202020204" pitchFamily="34" charset="0"/>
              </a:defRPr>
            </a:lvl1pPr>
            <a:lvl2pPr marL="342900" indent="0">
              <a:buFontTx/>
              <a:buNone/>
              <a:defRPr sz="3000" b="1" i="0">
                <a:solidFill>
                  <a:schemeClr val="tx2"/>
                </a:solidFill>
                <a:latin typeface="Arial" panose="020B0604020202020204" pitchFamily="34" charset="0"/>
                <a:cs typeface="Arial" panose="020B0604020202020204" pitchFamily="34" charset="0"/>
              </a:defRPr>
            </a:lvl2pPr>
            <a:lvl3pPr marL="685800" indent="0">
              <a:buFontTx/>
              <a:buNone/>
              <a:defRPr sz="3000" b="1" i="0">
                <a:solidFill>
                  <a:schemeClr val="tx2"/>
                </a:solidFill>
                <a:latin typeface="Arial" panose="020B0604020202020204" pitchFamily="34" charset="0"/>
                <a:cs typeface="Arial" panose="020B0604020202020204" pitchFamily="34" charset="0"/>
              </a:defRPr>
            </a:lvl3pPr>
            <a:lvl4pPr marL="1028700" indent="0">
              <a:buFontTx/>
              <a:buNone/>
              <a:defRPr sz="3000" b="1" i="0">
                <a:solidFill>
                  <a:schemeClr val="tx2"/>
                </a:solidFill>
                <a:latin typeface="Arial" panose="020B0604020202020204" pitchFamily="34" charset="0"/>
                <a:cs typeface="Arial" panose="020B0604020202020204" pitchFamily="34" charset="0"/>
              </a:defRPr>
            </a:lvl4pPr>
            <a:lvl5pPr marL="1371600" indent="0">
              <a:buFontTx/>
              <a:buNone/>
              <a:defRPr sz="3000" b="1" i="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11"/>
          <p:cNvSpPr>
            <a:spLocks noGrp="1"/>
          </p:cNvSpPr>
          <p:nvPr>
            <p:ph type="body" sz="quarter" idx="11"/>
          </p:nvPr>
        </p:nvSpPr>
        <p:spPr>
          <a:xfrm>
            <a:off x="429768" y="1905001"/>
            <a:ext cx="6904837" cy="3540760"/>
          </a:xfrm>
          <a:prstGeom prst="rect">
            <a:avLst/>
          </a:prstGeom>
        </p:spPr>
        <p:txBody>
          <a:bodyPr lIns="0" tIns="0" rIns="0" bIns="0"/>
          <a:lstStyle>
            <a:lvl1pPr marL="0" marR="0" indent="0" algn="l" defTabSz="685800" rtl="0" eaLnBrk="0" fontAlgn="base" latinLnBrk="0" hangingPunct="0">
              <a:lnSpc>
                <a:spcPct val="100000"/>
              </a:lnSpc>
              <a:spcBef>
                <a:spcPts val="750"/>
              </a:spcBef>
              <a:spcAft>
                <a:spcPct val="0"/>
              </a:spcAft>
              <a:buClrTx/>
              <a:buSzTx/>
              <a:buFont typeface="Arial" panose="020B0604020202020204" pitchFamily="34" charset="0"/>
              <a:buNone/>
              <a:tabLst/>
              <a:defRPr sz="1800">
                <a:latin typeface="Arial" panose="020B0604020202020204" pitchFamily="34" charset="0"/>
                <a:cs typeface="Arial" panose="020B0604020202020204" pitchFamily="34" charset="0"/>
              </a:defRPr>
            </a:lvl1pPr>
            <a:lvl2pPr marL="342900" indent="0">
              <a:lnSpc>
                <a:spcPct val="100000"/>
              </a:lnSpc>
              <a:buNone/>
              <a:defRPr sz="1800">
                <a:latin typeface="Arial" panose="020B0604020202020204" pitchFamily="34" charset="0"/>
                <a:cs typeface="Arial" panose="020B0604020202020204" pitchFamily="34" charset="0"/>
              </a:defRPr>
            </a:lvl2pPr>
            <a:lvl3pPr marL="685800" indent="0">
              <a:lnSpc>
                <a:spcPct val="100000"/>
              </a:lnSpc>
              <a:buNone/>
              <a:defRPr sz="1800">
                <a:latin typeface="Arial" panose="020B0604020202020204" pitchFamily="34" charset="0"/>
                <a:cs typeface="Arial" panose="020B0604020202020204" pitchFamily="34" charset="0"/>
              </a:defRPr>
            </a:lvl3pPr>
            <a:lvl4pPr marL="1028700" indent="0">
              <a:lnSpc>
                <a:spcPct val="100000"/>
              </a:lnSpc>
              <a:buNone/>
              <a:defRPr sz="1800">
                <a:latin typeface="Arial" panose="020B0604020202020204" pitchFamily="34" charset="0"/>
                <a:cs typeface="Arial" panose="020B0604020202020204" pitchFamily="34" charset="0"/>
              </a:defRPr>
            </a:lvl4pPr>
            <a:lvl5pPr marL="1371600" indent="0">
              <a:lnSpc>
                <a:spcPct val="100000"/>
              </a:lnSpc>
              <a:buNone/>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88566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3">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15">
            <a:extLst>
              <a:ext uri="{FF2B5EF4-FFF2-40B4-BE49-F238E27FC236}">
                <a16:creationId xmlns:a16="http://schemas.microsoft.com/office/drawing/2014/main" id="{75DED719-3993-4645-A6AD-8535DFD6E7BC}"/>
              </a:ext>
            </a:extLst>
          </p:cNvPr>
          <p:cNvGrpSpPr>
            <a:grpSpLocks/>
          </p:cNvGrpSpPr>
          <p:nvPr userDrawn="1"/>
        </p:nvGrpSpPr>
        <p:grpSpPr bwMode="auto">
          <a:xfrm>
            <a:off x="0" y="4910138"/>
            <a:ext cx="2460625" cy="1947862"/>
            <a:chOff x="0" y="1"/>
            <a:chExt cx="4257040" cy="3371645"/>
          </a:xfrm>
        </p:grpSpPr>
        <p:sp>
          <p:nvSpPr>
            <p:cNvPr id="3" name="Rectangle 2">
              <a:extLst>
                <a:ext uri="{FF2B5EF4-FFF2-40B4-BE49-F238E27FC236}">
                  <a16:creationId xmlns:a16="http://schemas.microsoft.com/office/drawing/2014/main" id="{1D23E753-5FA5-D03D-0436-85539E01E9D7}"/>
                </a:ext>
              </a:extLst>
            </p:cNvPr>
            <p:cNvSpPr/>
            <p:nvPr/>
          </p:nvSpPr>
          <p:spPr>
            <a:xfrm>
              <a:off x="0" y="1"/>
              <a:ext cx="4257040" cy="3371645"/>
            </a:xfrm>
            <a:prstGeom prst="rect">
              <a:avLst/>
            </a:prstGeom>
            <a:solidFill>
              <a:srgbClr val="00AFD7">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4">
              <a:extLst>
                <a:ext uri="{FF2B5EF4-FFF2-40B4-BE49-F238E27FC236}">
                  <a16:creationId xmlns:a16="http://schemas.microsoft.com/office/drawing/2014/main" id="{44AE2359-4A19-5B2F-578F-9910978CB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570" y="499110"/>
              <a:ext cx="33147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720DC52-FF74-92C4-E1CB-73E140774432}"/>
                </a:ext>
              </a:extLst>
            </p:cNvPr>
            <p:cNvSpPr txBox="1">
              <a:spLocks noChangeArrowheads="1"/>
            </p:cNvSpPr>
            <p:nvPr/>
          </p:nvSpPr>
          <p:spPr bwMode="auto">
            <a:xfrm>
              <a:off x="494366" y="2305469"/>
              <a:ext cx="3147463" cy="695214"/>
            </a:xfrm>
            <a:prstGeom prst="rect">
              <a:avLst/>
            </a:prstGeom>
            <a:noFill/>
            <a:ln>
              <a:noFill/>
            </a:ln>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defRPr/>
              </a:pPr>
              <a:r>
                <a:rPr lang="en-US" altLang="en-US" sz="1600">
                  <a:solidFill>
                    <a:schemeClr val="bg1"/>
                  </a:solidFill>
                  <a:latin typeface="Arial" panose="020B0604020202020204" pitchFamily="34" charset="0"/>
                  <a:ea typeface="Helvetica Neue" panose="02000503000000020004" pitchFamily="2" charset="0"/>
                  <a:cs typeface="Arial" panose="020B0604020202020204" pitchFamily="34" charset="0"/>
                </a:rPr>
                <a:t>deserves a decent</a:t>
              </a:r>
            </a:p>
            <a:p>
              <a:pPr eaLnBrk="1" hangingPunct="1">
                <a:lnSpc>
                  <a:spcPct val="80000"/>
                </a:lnSpc>
                <a:spcBef>
                  <a:spcPct val="0"/>
                </a:spcBef>
                <a:buFontTx/>
                <a:buNone/>
                <a:defRPr/>
              </a:pPr>
              <a:r>
                <a:rPr lang="en-US" altLang="en-US" sz="1600">
                  <a:solidFill>
                    <a:schemeClr val="bg1"/>
                  </a:solidFill>
                  <a:latin typeface="Arial" panose="020B0604020202020204" pitchFamily="34" charset="0"/>
                  <a:ea typeface="Helvetica Neue" panose="02000503000000020004" pitchFamily="2" charset="0"/>
                  <a:cs typeface="Arial" panose="020B0604020202020204" pitchFamily="34" charset="0"/>
                </a:rPr>
                <a:t>place to live.</a:t>
              </a:r>
            </a:p>
          </p:txBody>
        </p:sp>
      </p:grpSp>
      <p:sp>
        <p:nvSpPr>
          <p:cNvPr id="6" name="Rectangle 5">
            <a:extLst>
              <a:ext uri="{FF2B5EF4-FFF2-40B4-BE49-F238E27FC236}">
                <a16:creationId xmlns:a16="http://schemas.microsoft.com/office/drawing/2014/main" id="{8280F39F-F205-76F8-D3B9-D4AAD35FDE6D}"/>
              </a:ext>
            </a:extLst>
          </p:cNvPr>
          <p:cNvSpPr/>
          <p:nvPr userDrawn="1"/>
        </p:nvSpPr>
        <p:spPr>
          <a:xfrm>
            <a:off x="2454275" y="4910138"/>
            <a:ext cx="6491288" cy="1947862"/>
          </a:xfrm>
          <a:prstGeom prst="rect">
            <a:avLst/>
          </a:prstGeom>
          <a:solidFill>
            <a:srgbClr val="00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FDE217D1-32DE-BBD1-2733-EC7DC611239F}"/>
              </a:ext>
            </a:extLst>
          </p:cNvPr>
          <p:cNvSpPr/>
          <p:nvPr userDrawn="1"/>
        </p:nvSpPr>
        <p:spPr>
          <a:xfrm>
            <a:off x="8945563" y="4910138"/>
            <a:ext cx="198437" cy="1947862"/>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4">
            <a:extLst>
              <a:ext uri="{FF2B5EF4-FFF2-40B4-BE49-F238E27FC236}">
                <a16:creationId xmlns:a16="http://schemas.microsoft.com/office/drawing/2014/main" id="{5F097225-1246-71DF-C0DC-D121621D851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6550" y="476250"/>
            <a:ext cx="212566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Placeholder 22"/>
          <p:cNvSpPr>
            <a:spLocks noGrp="1"/>
          </p:cNvSpPr>
          <p:nvPr>
            <p:ph type="body" sz="quarter" idx="11"/>
          </p:nvPr>
        </p:nvSpPr>
        <p:spPr>
          <a:xfrm>
            <a:off x="2683565" y="5258061"/>
            <a:ext cx="6003921" cy="955675"/>
          </a:xfrm>
          <a:prstGeom prst="rect">
            <a:avLst/>
          </a:prstGeom>
        </p:spPr>
        <p:txBody>
          <a:bodyPr lIns="0" tIns="0" rIns="0" bIns="0"/>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2800" b="1" i="0">
                <a:solidFill>
                  <a:schemeClr val="bg1"/>
                </a:solidFill>
                <a:latin typeface="Arial" panose="020B0604020202020204" pitchFamily="34" charset="0"/>
                <a:cs typeface="Arial" panose="020B0604020202020204" pitchFamily="34" charset="0"/>
              </a:defRPr>
            </a:lvl1pPr>
            <a:lvl2pPr marL="457200" indent="0">
              <a:buNone/>
              <a:defRPr sz="3000" b="1" i="0">
                <a:latin typeface="Arial" panose="020B0604020202020204" pitchFamily="34" charset="0"/>
                <a:cs typeface="Arial" panose="020B0604020202020204" pitchFamily="34" charset="0"/>
              </a:defRPr>
            </a:lvl2pPr>
            <a:lvl3pPr marL="914400" indent="0">
              <a:buNone/>
              <a:defRPr sz="3000" b="1" i="0">
                <a:latin typeface="Arial" panose="020B0604020202020204" pitchFamily="34" charset="0"/>
                <a:cs typeface="Arial" panose="020B0604020202020204" pitchFamily="34" charset="0"/>
              </a:defRPr>
            </a:lvl3pPr>
            <a:lvl4pPr marL="1371600" indent="0">
              <a:buNone/>
              <a:defRPr sz="3000" b="1" i="0">
                <a:latin typeface="Arial" panose="020B0604020202020204" pitchFamily="34" charset="0"/>
                <a:cs typeface="Arial" panose="020B0604020202020204" pitchFamily="34" charset="0"/>
              </a:defRPr>
            </a:lvl4pPr>
            <a:lvl5pPr marL="1828800" indent="0">
              <a:buNone/>
              <a:defRPr sz="3000" b="1" i="0">
                <a:latin typeface="Arial" panose="020B0604020202020204" pitchFamily="34" charset="0"/>
                <a:cs typeface="Arial" panose="020B0604020202020204" pitchFamily="34" charset="0"/>
              </a:defRPr>
            </a:lvl5pPr>
          </a:lstStyle>
          <a:p>
            <a:pPr lvl="0"/>
            <a:r>
              <a:rPr lang="en-US"/>
              <a:t>Edit Master text styles</a:t>
            </a:r>
          </a:p>
        </p:txBody>
      </p:sp>
      <p:sp>
        <p:nvSpPr>
          <p:cNvPr id="30" name="Text Placeholder 24"/>
          <p:cNvSpPr>
            <a:spLocks noGrp="1"/>
          </p:cNvSpPr>
          <p:nvPr>
            <p:ph type="body" sz="quarter" idx="12"/>
          </p:nvPr>
        </p:nvSpPr>
        <p:spPr>
          <a:xfrm>
            <a:off x="2683565" y="6285230"/>
            <a:ext cx="6003921" cy="338081"/>
          </a:xfrm>
          <a:prstGeom prst="rect">
            <a:avLst/>
          </a:prstGeom>
        </p:spPr>
        <p:txBody>
          <a:bodyPr lIns="0" tIns="0" rIns="0" bIns="0"/>
          <a:lstStyle>
            <a:lvl1pPr marL="0" indent="0">
              <a:buFontTx/>
              <a:buNone/>
              <a:defRPr sz="1600" b="1" i="0">
                <a:solidFill>
                  <a:schemeClr val="tx2"/>
                </a:solidFill>
                <a:latin typeface="Arial" panose="020B0604020202020204" pitchFamily="34" charset="0"/>
                <a:cs typeface="Arial" panose="020B0604020202020204" pitchFamily="34" charset="0"/>
              </a:defRPr>
            </a:lvl1pPr>
            <a:lvl2pPr marL="457200" indent="0">
              <a:buFontTx/>
              <a:buNone/>
              <a:defRPr b="1" i="0">
                <a:latin typeface="Arial" panose="020B0604020202020204" pitchFamily="34" charset="0"/>
                <a:cs typeface="Arial" panose="020B0604020202020204" pitchFamily="34" charset="0"/>
              </a:defRPr>
            </a:lvl2pPr>
            <a:lvl3pPr marL="914400" indent="0">
              <a:buFontTx/>
              <a:buNone/>
              <a:defRPr b="1" i="0">
                <a:latin typeface="Arial" panose="020B0604020202020204" pitchFamily="34" charset="0"/>
                <a:cs typeface="Arial" panose="020B0604020202020204" pitchFamily="34" charset="0"/>
              </a:defRPr>
            </a:lvl3pPr>
            <a:lvl4pPr marL="1371600" indent="0">
              <a:buFontTx/>
              <a:buNone/>
              <a:defRPr b="1" i="0">
                <a:latin typeface="Arial" panose="020B0604020202020204" pitchFamily="34" charset="0"/>
                <a:cs typeface="Arial" panose="020B0604020202020204" pitchFamily="34" charset="0"/>
              </a:defRPr>
            </a:lvl4pPr>
            <a:lvl5pPr marL="1828800" indent="0">
              <a:buFontTx/>
              <a:buNone/>
              <a:defRPr b="1" i="0">
                <a:latin typeface="Arial" panose="020B0604020202020204" pitchFamily="34" charset="0"/>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1951193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tandard Slide-Title Blank">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6C0C369-299C-DEED-0D27-58414E22253E}"/>
              </a:ext>
            </a:extLst>
          </p:cNvPr>
          <p:cNvSpPr/>
          <p:nvPr userDrawn="1"/>
        </p:nvSpPr>
        <p:spPr>
          <a:xfrm>
            <a:off x="8651875" y="6354763"/>
            <a:ext cx="274638" cy="274637"/>
          </a:xfrm>
          <a:prstGeom prst="ellipse">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a:extLst>
              <a:ext uri="{FF2B5EF4-FFF2-40B4-BE49-F238E27FC236}">
                <a16:creationId xmlns:a16="http://schemas.microsoft.com/office/drawing/2014/main" id="{7A945BBC-3ADF-A9BA-1D80-34510CEB16FE}"/>
              </a:ext>
            </a:extLst>
          </p:cNvPr>
          <p:cNvSpPr txBox="1">
            <a:spLocks noChangeArrowheads="1"/>
          </p:cNvSpPr>
          <p:nvPr userDrawn="1"/>
        </p:nvSpPr>
        <p:spPr bwMode="auto">
          <a:xfrm>
            <a:off x="8670925" y="6437313"/>
            <a:ext cx="233363" cy="103187"/>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fld id="{3D88028A-2932-47F8-8FEA-871EF343E617}" type="slidenum">
              <a:rPr lang="en-US" altLang="en-US" sz="600" b="1" smtClean="0">
                <a:solidFill>
                  <a:schemeClr val="bg2"/>
                </a:solidFill>
                <a:latin typeface="Arial" panose="020B0604020202020204" pitchFamily="34" charset="0"/>
                <a:cs typeface="Arial" panose="020B0604020202020204" pitchFamily="34" charset="0"/>
              </a:rPr>
              <a:pPr algn="ctr">
                <a:defRPr/>
              </a:pPr>
              <a:t>‹#›</a:t>
            </a:fld>
            <a:endParaRPr lang="en-US" altLang="en-US" sz="600" b="1">
              <a:solidFill>
                <a:schemeClr val="bg2"/>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40CE62CD-66E9-4EE3-5B08-7CD0098C3294}"/>
              </a:ext>
            </a:extLst>
          </p:cNvPr>
          <p:cNvGrpSpPr>
            <a:grpSpLocks/>
          </p:cNvGrpSpPr>
          <p:nvPr userDrawn="1"/>
        </p:nvGrpSpPr>
        <p:grpSpPr bwMode="auto">
          <a:xfrm>
            <a:off x="428625" y="6302375"/>
            <a:ext cx="5243513" cy="265113"/>
            <a:chOff x="428625" y="6263155"/>
            <a:chExt cx="5617473" cy="283892"/>
          </a:xfrm>
        </p:grpSpPr>
        <p:cxnSp>
          <p:nvCxnSpPr>
            <p:cNvPr id="5" name="Straight Connector 4">
              <a:extLst>
                <a:ext uri="{FF2B5EF4-FFF2-40B4-BE49-F238E27FC236}">
                  <a16:creationId xmlns:a16="http://schemas.microsoft.com/office/drawing/2014/main" id="{75848067-C06B-7F9A-28ED-101B7EC2482B}"/>
                </a:ext>
              </a:extLst>
            </p:cNvPr>
            <p:cNvCxnSpPr>
              <a:cxnSpLocks/>
            </p:cNvCxnSpPr>
            <p:nvPr userDrawn="1"/>
          </p:nvCxnSpPr>
          <p:spPr>
            <a:xfrm>
              <a:off x="2219482" y="6263155"/>
              <a:ext cx="0" cy="2838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19">
              <a:extLst>
                <a:ext uri="{FF2B5EF4-FFF2-40B4-BE49-F238E27FC236}">
                  <a16:creationId xmlns:a16="http://schemas.microsoft.com/office/drawing/2014/main" id="{11B24495-9CE1-15AE-0BD1-7A1DA9D4DE15}"/>
                </a:ext>
              </a:extLst>
            </p:cNvPr>
            <p:cNvSpPr txBox="1">
              <a:spLocks noChangeArrowheads="1"/>
            </p:cNvSpPr>
            <p:nvPr userDrawn="1"/>
          </p:nvSpPr>
          <p:spPr bwMode="auto">
            <a:xfrm>
              <a:off x="2343634" y="6363453"/>
              <a:ext cx="3702464" cy="96897"/>
            </a:xfrm>
            <a:prstGeom prst="rect">
              <a:avLst/>
            </a:prstGeom>
            <a:noFill/>
            <a:ln>
              <a:noFill/>
            </a:ln>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defRPr/>
              </a:pPr>
              <a:r>
                <a:rPr lang="en-US" altLang="en-US" sz="750">
                  <a:latin typeface="Arial" panose="020B0604020202020204" pitchFamily="34" charset="0"/>
                  <a:ea typeface="Helvetica Neue" panose="02000503000000020004" pitchFamily="2" charset="0"/>
                  <a:cs typeface="Arial" panose="020B0604020202020204" pitchFamily="34" charset="0"/>
                </a:rPr>
                <a:t>We build </a:t>
              </a:r>
              <a:r>
                <a:rPr lang="en-US" altLang="en-US" sz="750" b="1">
                  <a:latin typeface="Arial" panose="020B0604020202020204" pitchFamily="34" charset="0"/>
                  <a:ea typeface="Helvetica Neue" panose="02000503000000020004" pitchFamily="2" charset="0"/>
                  <a:cs typeface="Arial" panose="020B0604020202020204" pitchFamily="34" charset="0"/>
                </a:rPr>
                <a:t>strength</a:t>
              </a:r>
              <a:r>
                <a:rPr lang="en-US" altLang="en-US" sz="750">
                  <a:latin typeface="Arial" panose="020B0604020202020204" pitchFamily="34" charset="0"/>
                  <a:ea typeface="Helvetica Neue" panose="02000503000000020004" pitchFamily="2" charset="0"/>
                  <a:cs typeface="Arial" panose="020B0604020202020204" pitchFamily="34" charset="0"/>
                </a:rPr>
                <a:t>, </a:t>
              </a:r>
              <a:r>
                <a:rPr lang="en-US" altLang="en-US" sz="750" b="1">
                  <a:latin typeface="Arial" panose="020B0604020202020204" pitchFamily="34" charset="0"/>
                  <a:ea typeface="Helvetica Neue" panose="02000503000000020004" pitchFamily="2" charset="0"/>
                  <a:cs typeface="Arial" panose="020B0604020202020204" pitchFamily="34" charset="0"/>
                </a:rPr>
                <a:t>stability</a:t>
              </a:r>
              <a:r>
                <a:rPr lang="en-US" altLang="en-US" sz="750">
                  <a:latin typeface="Arial" panose="020B0604020202020204" pitchFamily="34" charset="0"/>
                  <a:ea typeface="Helvetica Neue" panose="02000503000000020004" pitchFamily="2" charset="0"/>
                  <a:cs typeface="Arial" panose="020B0604020202020204" pitchFamily="34" charset="0"/>
                </a:rPr>
                <a:t> and </a:t>
              </a:r>
              <a:r>
                <a:rPr lang="en-US" altLang="en-US" sz="750" b="1">
                  <a:latin typeface="Arial" panose="020B0604020202020204" pitchFamily="34" charset="0"/>
                  <a:ea typeface="Helvetica Neue" panose="02000503000000020004" pitchFamily="2" charset="0"/>
                  <a:cs typeface="Arial" panose="020B0604020202020204" pitchFamily="34" charset="0"/>
                </a:rPr>
                <a:t>self-reliance</a:t>
              </a:r>
              <a:r>
                <a:rPr lang="en-US" altLang="en-US" sz="750">
                  <a:latin typeface="Arial" panose="020B0604020202020204" pitchFamily="34" charset="0"/>
                  <a:ea typeface="Helvetica Neue" panose="02000503000000020004" pitchFamily="2" charset="0"/>
                  <a:cs typeface="Arial" panose="020B0604020202020204" pitchFamily="34" charset="0"/>
                </a:rPr>
                <a:t> through </a:t>
              </a:r>
              <a:r>
                <a:rPr lang="en-US" altLang="en-US" sz="750" b="1">
                  <a:latin typeface="Arial" panose="020B0604020202020204" pitchFamily="34" charset="0"/>
                  <a:ea typeface="Helvetica Neue" panose="02000503000000020004" pitchFamily="2" charset="0"/>
                  <a:cs typeface="Arial" panose="020B0604020202020204" pitchFamily="34" charset="0"/>
                </a:rPr>
                <a:t>shelter</a:t>
              </a:r>
              <a:r>
                <a:rPr lang="en-US" altLang="en-US" sz="750">
                  <a:latin typeface="Arial" panose="020B0604020202020204" pitchFamily="34" charset="0"/>
                  <a:ea typeface="Helvetica Neue" panose="02000503000000020004" pitchFamily="2" charset="0"/>
                  <a:cs typeface="Arial" panose="020B0604020202020204" pitchFamily="34" charset="0"/>
                </a:rPr>
                <a:t>.</a:t>
              </a:r>
            </a:p>
          </p:txBody>
        </p:sp>
        <p:pic>
          <p:nvPicPr>
            <p:cNvPr id="7" name="Picture 17">
              <a:extLst>
                <a:ext uri="{FF2B5EF4-FFF2-40B4-BE49-F238E27FC236}">
                  <a16:creationId xmlns:a16="http://schemas.microsoft.com/office/drawing/2014/main" id="{8ACCD05D-7FC4-CEF0-6F92-74F245AE16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8625" y="6263166"/>
              <a:ext cx="1671638" cy="24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Placeholder 9"/>
          <p:cNvSpPr>
            <a:spLocks noGrp="1"/>
          </p:cNvSpPr>
          <p:nvPr>
            <p:ph type="body" sz="quarter" idx="10"/>
          </p:nvPr>
        </p:nvSpPr>
        <p:spPr>
          <a:xfrm>
            <a:off x="429768" y="647701"/>
            <a:ext cx="6286500" cy="987425"/>
          </a:xfrm>
          <a:prstGeom prst="rect">
            <a:avLst/>
          </a:prstGeom>
        </p:spPr>
        <p:txBody>
          <a:bodyPr lIns="0" tIns="0" rIns="0" bIns="0"/>
          <a:lstStyle>
            <a:lvl1pPr marL="0" indent="0">
              <a:buFontTx/>
              <a:buNone/>
              <a:defRPr sz="3000" b="1" i="0">
                <a:solidFill>
                  <a:schemeClr val="tx2"/>
                </a:solidFill>
                <a:latin typeface="Arial" panose="020B0604020202020204" pitchFamily="34" charset="0"/>
                <a:cs typeface="Arial" panose="020B0604020202020204" pitchFamily="34" charset="0"/>
              </a:defRPr>
            </a:lvl1pPr>
            <a:lvl2pPr marL="342900" indent="0">
              <a:buFontTx/>
              <a:buNone/>
              <a:defRPr sz="3000" b="1" i="0">
                <a:solidFill>
                  <a:schemeClr val="tx2"/>
                </a:solidFill>
                <a:latin typeface="Arial" panose="020B0604020202020204" pitchFamily="34" charset="0"/>
                <a:cs typeface="Arial" panose="020B0604020202020204" pitchFamily="34" charset="0"/>
              </a:defRPr>
            </a:lvl2pPr>
            <a:lvl3pPr marL="685800" indent="0">
              <a:buFontTx/>
              <a:buNone/>
              <a:defRPr sz="3000" b="1" i="0">
                <a:solidFill>
                  <a:schemeClr val="tx2"/>
                </a:solidFill>
                <a:latin typeface="Arial" panose="020B0604020202020204" pitchFamily="34" charset="0"/>
                <a:cs typeface="Arial" panose="020B0604020202020204" pitchFamily="34" charset="0"/>
              </a:defRPr>
            </a:lvl3pPr>
            <a:lvl4pPr marL="1028700" indent="0">
              <a:buFontTx/>
              <a:buNone/>
              <a:defRPr sz="3000" b="1" i="0">
                <a:solidFill>
                  <a:schemeClr val="tx2"/>
                </a:solidFill>
                <a:latin typeface="Arial" panose="020B0604020202020204" pitchFamily="34" charset="0"/>
                <a:cs typeface="Arial" panose="020B0604020202020204" pitchFamily="34" charset="0"/>
              </a:defRPr>
            </a:lvl4pPr>
            <a:lvl5pPr marL="1371600" indent="0">
              <a:buFontTx/>
              <a:buNone/>
              <a:defRPr sz="3000" b="1" i="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7123597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tandard Slide-Blank">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A3D140E-44D7-69DB-BAFB-FB0B55DD2DF4}"/>
              </a:ext>
            </a:extLst>
          </p:cNvPr>
          <p:cNvSpPr/>
          <p:nvPr userDrawn="1"/>
        </p:nvSpPr>
        <p:spPr>
          <a:xfrm>
            <a:off x="8651875" y="6354763"/>
            <a:ext cx="274638" cy="274637"/>
          </a:xfrm>
          <a:prstGeom prst="ellipse">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a:extLst>
              <a:ext uri="{FF2B5EF4-FFF2-40B4-BE49-F238E27FC236}">
                <a16:creationId xmlns:a16="http://schemas.microsoft.com/office/drawing/2014/main" id="{4E5AD1B4-A779-0137-52A2-97FAC8E59CD5}"/>
              </a:ext>
            </a:extLst>
          </p:cNvPr>
          <p:cNvSpPr txBox="1">
            <a:spLocks noChangeArrowheads="1"/>
          </p:cNvSpPr>
          <p:nvPr userDrawn="1"/>
        </p:nvSpPr>
        <p:spPr bwMode="auto">
          <a:xfrm>
            <a:off x="8670925" y="6437313"/>
            <a:ext cx="233363" cy="103187"/>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fld id="{46931CE8-E6DF-4956-A706-A12476F0335C}" type="slidenum">
              <a:rPr lang="en-US" altLang="en-US" sz="600" b="1" smtClean="0">
                <a:solidFill>
                  <a:schemeClr val="bg2"/>
                </a:solidFill>
                <a:latin typeface="Arial" panose="020B0604020202020204" pitchFamily="34" charset="0"/>
                <a:cs typeface="Arial" panose="020B0604020202020204" pitchFamily="34" charset="0"/>
              </a:rPr>
              <a:pPr algn="ctr">
                <a:defRPr/>
              </a:pPr>
              <a:t>‹#›</a:t>
            </a:fld>
            <a:endParaRPr lang="en-US" altLang="en-US" sz="600" b="1">
              <a:solidFill>
                <a:schemeClr val="bg2"/>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60DB884F-5A72-571E-86CB-0413AABA52B6}"/>
              </a:ext>
            </a:extLst>
          </p:cNvPr>
          <p:cNvGrpSpPr>
            <a:grpSpLocks/>
          </p:cNvGrpSpPr>
          <p:nvPr userDrawn="1"/>
        </p:nvGrpSpPr>
        <p:grpSpPr bwMode="auto">
          <a:xfrm>
            <a:off x="428625" y="6302375"/>
            <a:ext cx="5243513" cy="265113"/>
            <a:chOff x="428625" y="6263155"/>
            <a:chExt cx="5617473" cy="283892"/>
          </a:xfrm>
        </p:grpSpPr>
        <p:cxnSp>
          <p:nvCxnSpPr>
            <p:cNvPr id="5" name="Straight Connector 4">
              <a:extLst>
                <a:ext uri="{FF2B5EF4-FFF2-40B4-BE49-F238E27FC236}">
                  <a16:creationId xmlns:a16="http://schemas.microsoft.com/office/drawing/2014/main" id="{6F25802B-EE16-D650-8206-90A0223AFFBA}"/>
                </a:ext>
              </a:extLst>
            </p:cNvPr>
            <p:cNvCxnSpPr>
              <a:cxnSpLocks/>
            </p:cNvCxnSpPr>
            <p:nvPr userDrawn="1"/>
          </p:nvCxnSpPr>
          <p:spPr>
            <a:xfrm>
              <a:off x="2219482" y="6263155"/>
              <a:ext cx="0" cy="2838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19">
              <a:extLst>
                <a:ext uri="{FF2B5EF4-FFF2-40B4-BE49-F238E27FC236}">
                  <a16:creationId xmlns:a16="http://schemas.microsoft.com/office/drawing/2014/main" id="{DB58FE57-ED42-5BBA-4EB1-1F56618E7F58}"/>
                </a:ext>
              </a:extLst>
            </p:cNvPr>
            <p:cNvSpPr txBox="1">
              <a:spLocks noChangeArrowheads="1"/>
            </p:cNvSpPr>
            <p:nvPr userDrawn="1"/>
          </p:nvSpPr>
          <p:spPr bwMode="auto">
            <a:xfrm>
              <a:off x="2343634" y="6363453"/>
              <a:ext cx="3702464" cy="96897"/>
            </a:xfrm>
            <a:prstGeom prst="rect">
              <a:avLst/>
            </a:prstGeom>
            <a:noFill/>
            <a:ln>
              <a:noFill/>
            </a:ln>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defRPr/>
              </a:pPr>
              <a:r>
                <a:rPr lang="en-US" altLang="en-US" sz="750">
                  <a:latin typeface="Arial" panose="020B0604020202020204" pitchFamily="34" charset="0"/>
                  <a:ea typeface="Helvetica Neue" panose="02000503000000020004" pitchFamily="2" charset="0"/>
                  <a:cs typeface="Arial" panose="020B0604020202020204" pitchFamily="34" charset="0"/>
                </a:rPr>
                <a:t>We build </a:t>
              </a:r>
              <a:r>
                <a:rPr lang="en-US" altLang="en-US" sz="750" b="1">
                  <a:latin typeface="Arial" panose="020B0604020202020204" pitchFamily="34" charset="0"/>
                  <a:ea typeface="Helvetica Neue" panose="02000503000000020004" pitchFamily="2" charset="0"/>
                  <a:cs typeface="Arial" panose="020B0604020202020204" pitchFamily="34" charset="0"/>
                </a:rPr>
                <a:t>strength</a:t>
              </a:r>
              <a:r>
                <a:rPr lang="en-US" altLang="en-US" sz="750">
                  <a:latin typeface="Arial" panose="020B0604020202020204" pitchFamily="34" charset="0"/>
                  <a:ea typeface="Helvetica Neue" panose="02000503000000020004" pitchFamily="2" charset="0"/>
                  <a:cs typeface="Arial" panose="020B0604020202020204" pitchFamily="34" charset="0"/>
                </a:rPr>
                <a:t>, </a:t>
              </a:r>
              <a:r>
                <a:rPr lang="en-US" altLang="en-US" sz="750" b="1">
                  <a:latin typeface="Arial" panose="020B0604020202020204" pitchFamily="34" charset="0"/>
                  <a:ea typeface="Helvetica Neue" panose="02000503000000020004" pitchFamily="2" charset="0"/>
                  <a:cs typeface="Arial" panose="020B0604020202020204" pitchFamily="34" charset="0"/>
                </a:rPr>
                <a:t>stability</a:t>
              </a:r>
              <a:r>
                <a:rPr lang="en-US" altLang="en-US" sz="750">
                  <a:latin typeface="Arial" panose="020B0604020202020204" pitchFamily="34" charset="0"/>
                  <a:ea typeface="Helvetica Neue" panose="02000503000000020004" pitchFamily="2" charset="0"/>
                  <a:cs typeface="Arial" panose="020B0604020202020204" pitchFamily="34" charset="0"/>
                </a:rPr>
                <a:t> and </a:t>
              </a:r>
              <a:r>
                <a:rPr lang="en-US" altLang="en-US" sz="750" b="1">
                  <a:latin typeface="Arial" panose="020B0604020202020204" pitchFamily="34" charset="0"/>
                  <a:ea typeface="Helvetica Neue" panose="02000503000000020004" pitchFamily="2" charset="0"/>
                  <a:cs typeface="Arial" panose="020B0604020202020204" pitchFamily="34" charset="0"/>
                </a:rPr>
                <a:t>self-reliance</a:t>
              </a:r>
              <a:r>
                <a:rPr lang="en-US" altLang="en-US" sz="750">
                  <a:latin typeface="Arial" panose="020B0604020202020204" pitchFamily="34" charset="0"/>
                  <a:ea typeface="Helvetica Neue" panose="02000503000000020004" pitchFamily="2" charset="0"/>
                  <a:cs typeface="Arial" panose="020B0604020202020204" pitchFamily="34" charset="0"/>
                </a:rPr>
                <a:t> through </a:t>
              </a:r>
              <a:r>
                <a:rPr lang="en-US" altLang="en-US" sz="750" b="1">
                  <a:latin typeface="Arial" panose="020B0604020202020204" pitchFamily="34" charset="0"/>
                  <a:ea typeface="Helvetica Neue" panose="02000503000000020004" pitchFamily="2" charset="0"/>
                  <a:cs typeface="Arial" panose="020B0604020202020204" pitchFamily="34" charset="0"/>
                </a:rPr>
                <a:t>shelter</a:t>
              </a:r>
              <a:r>
                <a:rPr lang="en-US" altLang="en-US" sz="750">
                  <a:latin typeface="Arial" panose="020B0604020202020204" pitchFamily="34" charset="0"/>
                  <a:ea typeface="Helvetica Neue" panose="02000503000000020004" pitchFamily="2" charset="0"/>
                  <a:cs typeface="Arial" panose="020B0604020202020204" pitchFamily="34" charset="0"/>
                </a:rPr>
                <a:t>.</a:t>
              </a:r>
            </a:p>
          </p:txBody>
        </p:sp>
        <p:pic>
          <p:nvPicPr>
            <p:cNvPr id="7" name="Picture 17">
              <a:extLst>
                <a:ext uri="{FF2B5EF4-FFF2-40B4-BE49-F238E27FC236}">
                  <a16:creationId xmlns:a16="http://schemas.microsoft.com/office/drawing/2014/main" id="{3A37545F-5DA9-BC11-FA24-197B0B5093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8625" y="6263166"/>
              <a:ext cx="1671638" cy="24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233398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1C15265-CC6F-1115-859C-53C5081C2131}"/>
              </a:ext>
            </a:extLst>
          </p:cNvPr>
          <p:cNvSpPr/>
          <p:nvPr userDrawn="1"/>
        </p:nvSpPr>
        <p:spPr>
          <a:xfrm>
            <a:off x="8651875" y="6354763"/>
            <a:ext cx="274638" cy="274637"/>
          </a:xfrm>
          <a:prstGeom prst="ellipse">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a:extLst>
              <a:ext uri="{FF2B5EF4-FFF2-40B4-BE49-F238E27FC236}">
                <a16:creationId xmlns:a16="http://schemas.microsoft.com/office/drawing/2014/main" id="{748F72BC-C724-3472-4DD3-FF65DA4E5719}"/>
              </a:ext>
            </a:extLst>
          </p:cNvPr>
          <p:cNvSpPr txBox="1">
            <a:spLocks noChangeArrowheads="1"/>
          </p:cNvSpPr>
          <p:nvPr userDrawn="1"/>
        </p:nvSpPr>
        <p:spPr bwMode="auto">
          <a:xfrm>
            <a:off x="8670925" y="6437313"/>
            <a:ext cx="233363" cy="103187"/>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fld id="{5C1DF306-41F0-4294-941F-D4E26726A040}" type="slidenum">
              <a:rPr lang="en-US" altLang="en-US" sz="600" b="1" smtClean="0">
                <a:solidFill>
                  <a:schemeClr val="bg2"/>
                </a:solidFill>
                <a:latin typeface="Arial" panose="020B0604020202020204" pitchFamily="34" charset="0"/>
                <a:cs typeface="Arial" panose="020B0604020202020204" pitchFamily="34" charset="0"/>
              </a:rPr>
              <a:pPr algn="ctr">
                <a:defRPr/>
              </a:pPr>
              <a:t>‹#›</a:t>
            </a:fld>
            <a:endParaRPr lang="en-US" altLang="en-US" sz="600" b="1">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8467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tandard Slide-Chart Ex 1">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811E974-AE7F-B6F6-7FA3-9CAE66CDBFAA}"/>
              </a:ext>
            </a:extLst>
          </p:cNvPr>
          <p:cNvGrpSpPr>
            <a:grpSpLocks/>
          </p:cNvGrpSpPr>
          <p:nvPr/>
        </p:nvGrpSpPr>
        <p:grpSpPr bwMode="auto">
          <a:xfrm>
            <a:off x="330200" y="2865438"/>
            <a:ext cx="1719263" cy="1719262"/>
            <a:chOff x="1252799" y="2492095"/>
            <a:chExt cx="1717156" cy="1717156"/>
          </a:xfrm>
        </p:grpSpPr>
        <p:sp>
          <p:nvSpPr>
            <p:cNvPr id="3" name="Oval 2">
              <a:extLst>
                <a:ext uri="{FF2B5EF4-FFF2-40B4-BE49-F238E27FC236}">
                  <a16:creationId xmlns:a16="http://schemas.microsoft.com/office/drawing/2014/main" id="{24F8D76E-42C9-6A81-3C8D-20D1848523AE}"/>
                </a:ext>
              </a:extLst>
            </p:cNvPr>
            <p:cNvSpPr/>
            <p:nvPr/>
          </p:nvSpPr>
          <p:spPr>
            <a:xfrm>
              <a:off x="1252799" y="2492095"/>
              <a:ext cx="1717156" cy="1717156"/>
            </a:xfrm>
            <a:prstGeom prst="ellipse">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a:extLst>
                <a:ext uri="{FF2B5EF4-FFF2-40B4-BE49-F238E27FC236}">
                  <a16:creationId xmlns:a16="http://schemas.microsoft.com/office/drawing/2014/main" id="{CB43C366-067F-28B5-2192-3F58CD23F1E8}"/>
                </a:ext>
              </a:extLst>
            </p:cNvPr>
            <p:cNvSpPr/>
            <p:nvPr/>
          </p:nvSpPr>
          <p:spPr>
            <a:xfrm>
              <a:off x="1720538" y="2937636"/>
              <a:ext cx="803876" cy="803877"/>
            </a:xfrm>
            <a:prstGeom prst="ellipse">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 name="Group 16">
            <a:extLst>
              <a:ext uri="{FF2B5EF4-FFF2-40B4-BE49-F238E27FC236}">
                <a16:creationId xmlns:a16="http://schemas.microsoft.com/office/drawing/2014/main" id="{2411BD08-F99C-FA0C-56D3-E249ADD7219A}"/>
              </a:ext>
            </a:extLst>
          </p:cNvPr>
          <p:cNvGrpSpPr>
            <a:grpSpLocks/>
          </p:cNvGrpSpPr>
          <p:nvPr/>
        </p:nvGrpSpPr>
        <p:grpSpPr bwMode="auto">
          <a:xfrm>
            <a:off x="1546225" y="2708275"/>
            <a:ext cx="2066925" cy="2066925"/>
            <a:chOff x="1118266" y="2334828"/>
            <a:chExt cx="2067029" cy="2067029"/>
          </a:xfrm>
        </p:grpSpPr>
        <p:sp>
          <p:nvSpPr>
            <p:cNvPr id="7" name="Oval 6">
              <a:extLst>
                <a:ext uri="{FF2B5EF4-FFF2-40B4-BE49-F238E27FC236}">
                  <a16:creationId xmlns:a16="http://schemas.microsoft.com/office/drawing/2014/main" id="{C019A96C-FC3A-798C-BDE0-5F6A1B65C3CF}"/>
                </a:ext>
              </a:extLst>
            </p:cNvPr>
            <p:cNvSpPr/>
            <p:nvPr/>
          </p:nvSpPr>
          <p:spPr>
            <a:xfrm>
              <a:off x="1118266" y="2334828"/>
              <a:ext cx="2067029" cy="2067029"/>
            </a:xfrm>
            <a:prstGeom prst="ellipse">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a:extLst>
                <a:ext uri="{FF2B5EF4-FFF2-40B4-BE49-F238E27FC236}">
                  <a16:creationId xmlns:a16="http://schemas.microsoft.com/office/drawing/2014/main" id="{BCECA0BD-6DD3-0BCB-4650-7EF634655BFD}"/>
                </a:ext>
              </a:extLst>
            </p:cNvPr>
            <p:cNvSpPr/>
            <p:nvPr/>
          </p:nvSpPr>
          <p:spPr>
            <a:xfrm>
              <a:off x="1721546" y="2938108"/>
              <a:ext cx="803315" cy="803315"/>
            </a:xfrm>
            <a:prstGeom prst="ellipse">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9" name="Group 19">
            <a:extLst>
              <a:ext uri="{FF2B5EF4-FFF2-40B4-BE49-F238E27FC236}">
                <a16:creationId xmlns:a16="http://schemas.microsoft.com/office/drawing/2014/main" id="{03E742F8-5A66-8703-B998-682F1B857E42}"/>
              </a:ext>
            </a:extLst>
          </p:cNvPr>
          <p:cNvGrpSpPr>
            <a:grpSpLocks/>
          </p:cNvGrpSpPr>
          <p:nvPr/>
        </p:nvGrpSpPr>
        <p:grpSpPr bwMode="auto">
          <a:xfrm>
            <a:off x="4122738" y="2692400"/>
            <a:ext cx="2038350" cy="2039938"/>
            <a:chOff x="1102361" y="2318923"/>
            <a:chExt cx="2040766" cy="2040766"/>
          </a:xfrm>
        </p:grpSpPr>
        <p:sp>
          <p:nvSpPr>
            <p:cNvPr id="10" name="Oval 9">
              <a:extLst>
                <a:ext uri="{FF2B5EF4-FFF2-40B4-BE49-F238E27FC236}">
                  <a16:creationId xmlns:a16="http://schemas.microsoft.com/office/drawing/2014/main" id="{FA2E4296-5779-79C9-504B-7F61C774B067}"/>
                </a:ext>
              </a:extLst>
            </p:cNvPr>
            <p:cNvSpPr/>
            <p:nvPr/>
          </p:nvSpPr>
          <p:spPr>
            <a:xfrm>
              <a:off x="1102361" y="2318923"/>
              <a:ext cx="2040766" cy="2040766"/>
            </a:xfrm>
            <a:prstGeom prst="ellipse">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a:extLst>
                <a:ext uri="{FF2B5EF4-FFF2-40B4-BE49-F238E27FC236}">
                  <a16:creationId xmlns:a16="http://schemas.microsoft.com/office/drawing/2014/main" id="{344C2810-43CD-9E6E-7D3F-C018EB328EF1}"/>
                </a:ext>
              </a:extLst>
            </p:cNvPr>
            <p:cNvSpPr/>
            <p:nvPr/>
          </p:nvSpPr>
          <p:spPr>
            <a:xfrm>
              <a:off x="1720630" y="2938299"/>
              <a:ext cx="804227" cy="802013"/>
            </a:xfrm>
            <a:prstGeom prst="ellipse">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2" name="Group 22">
            <a:extLst>
              <a:ext uri="{FF2B5EF4-FFF2-40B4-BE49-F238E27FC236}">
                <a16:creationId xmlns:a16="http://schemas.microsoft.com/office/drawing/2014/main" id="{E77F5D24-EECA-F42D-6A7F-B8624BBD2759}"/>
              </a:ext>
            </a:extLst>
          </p:cNvPr>
          <p:cNvGrpSpPr>
            <a:grpSpLocks/>
          </p:cNvGrpSpPr>
          <p:nvPr/>
        </p:nvGrpSpPr>
        <p:grpSpPr bwMode="auto">
          <a:xfrm>
            <a:off x="5656263" y="2957513"/>
            <a:ext cx="1517650" cy="1519237"/>
            <a:chOff x="1363505" y="2583394"/>
            <a:chExt cx="1519397" cy="1519397"/>
          </a:xfrm>
        </p:grpSpPr>
        <p:sp>
          <p:nvSpPr>
            <p:cNvPr id="13" name="Oval 12">
              <a:extLst>
                <a:ext uri="{FF2B5EF4-FFF2-40B4-BE49-F238E27FC236}">
                  <a16:creationId xmlns:a16="http://schemas.microsoft.com/office/drawing/2014/main" id="{58A9E503-C741-A7FE-F1FD-8F282564E80E}"/>
                </a:ext>
              </a:extLst>
            </p:cNvPr>
            <p:cNvSpPr/>
            <p:nvPr/>
          </p:nvSpPr>
          <p:spPr>
            <a:xfrm>
              <a:off x="1363505" y="2583394"/>
              <a:ext cx="1519397" cy="1519397"/>
            </a:xfrm>
            <a:prstGeom prst="ellipse">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a:extLst>
                <a:ext uri="{FF2B5EF4-FFF2-40B4-BE49-F238E27FC236}">
                  <a16:creationId xmlns:a16="http://schemas.microsoft.com/office/drawing/2014/main" id="{27DDD4E7-1404-68D9-1372-5AF6939DC353}"/>
                </a:ext>
              </a:extLst>
            </p:cNvPr>
            <p:cNvSpPr/>
            <p:nvPr/>
          </p:nvSpPr>
          <p:spPr>
            <a:xfrm>
              <a:off x="1721103" y="2937443"/>
              <a:ext cx="802611" cy="803360"/>
            </a:xfrm>
            <a:prstGeom prst="ellipse">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 name="Group 25">
            <a:extLst>
              <a:ext uri="{FF2B5EF4-FFF2-40B4-BE49-F238E27FC236}">
                <a16:creationId xmlns:a16="http://schemas.microsoft.com/office/drawing/2014/main" id="{8C9A4DFB-9843-5843-00C7-CD7275B1AD62}"/>
              </a:ext>
            </a:extLst>
          </p:cNvPr>
          <p:cNvGrpSpPr>
            <a:grpSpLocks/>
          </p:cNvGrpSpPr>
          <p:nvPr/>
        </p:nvGrpSpPr>
        <p:grpSpPr bwMode="auto">
          <a:xfrm>
            <a:off x="6670675" y="2632075"/>
            <a:ext cx="2139950" cy="2139950"/>
            <a:chOff x="1060194" y="2258890"/>
            <a:chExt cx="2142965" cy="2142965"/>
          </a:xfrm>
        </p:grpSpPr>
        <p:sp>
          <p:nvSpPr>
            <p:cNvPr id="16" name="Oval 15">
              <a:extLst>
                <a:ext uri="{FF2B5EF4-FFF2-40B4-BE49-F238E27FC236}">
                  <a16:creationId xmlns:a16="http://schemas.microsoft.com/office/drawing/2014/main" id="{E804FBC5-1F12-9C91-6F2A-831B8A8642FA}"/>
                </a:ext>
              </a:extLst>
            </p:cNvPr>
            <p:cNvSpPr/>
            <p:nvPr/>
          </p:nvSpPr>
          <p:spPr>
            <a:xfrm>
              <a:off x="1060194" y="2258890"/>
              <a:ext cx="2142965" cy="2142965"/>
            </a:xfrm>
            <a:prstGeom prst="ellipse">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a:extLst>
                <a:ext uri="{FF2B5EF4-FFF2-40B4-BE49-F238E27FC236}">
                  <a16:creationId xmlns:a16="http://schemas.microsoft.com/office/drawing/2014/main" id="{8564AC7C-1EFB-CD99-8C86-8B251A9E8A5E}"/>
                </a:ext>
              </a:extLst>
            </p:cNvPr>
            <p:cNvSpPr/>
            <p:nvPr/>
          </p:nvSpPr>
          <p:spPr>
            <a:xfrm>
              <a:off x="1719935" y="2937708"/>
              <a:ext cx="804407" cy="804407"/>
            </a:xfrm>
            <a:prstGeom prst="ellipse">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 name="Group 28">
            <a:extLst>
              <a:ext uri="{FF2B5EF4-FFF2-40B4-BE49-F238E27FC236}">
                <a16:creationId xmlns:a16="http://schemas.microsoft.com/office/drawing/2014/main" id="{041CE83A-A295-DDF9-0501-64CBC2F30BCD}"/>
              </a:ext>
            </a:extLst>
          </p:cNvPr>
          <p:cNvGrpSpPr>
            <a:grpSpLocks/>
          </p:cNvGrpSpPr>
          <p:nvPr/>
        </p:nvGrpSpPr>
        <p:grpSpPr bwMode="auto">
          <a:xfrm>
            <a:off x="3108325" y="2952750"/>
            <a:ext cx="1517650" cy="1520825"/>
            <a:chOff x="1362586" y="2580066"/>
            <a:chExt cx="1519397" cy="1519397"/>
          </a:xfrm>
        </p:grpSpPr>
        <p:sp>
          <p:nvSpPr>
            <p:cNvPr id="19" name="Oval 18">
              <a:extLst>
                <a:ext uri="{FF2B5EF4-FFF2-40B4-BE49-F238E27FC236}">
                  <a16:creationId xmlns:a16="http://schemas.microsoft.com/office/drawing/2014/main" id="{EAA48C16-2049-25BE-52D6-E0F853E8DBF3}"/>
                </a:ext>
              </a:extLst>
            </p:cNvPr>
            <p:cNvSpPr/>
            <p:nvPr/>
          </p:nvSpPr>
          <p:spPr>
            <a:xfrm>
              <a:off x="1362586" y="2580066"/>
              <a:ext cx="1519397" cy="1519397"/>
            </a:xfrm>
            <a:prstGeom prst="ellipse">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a:extLst>
                <a:ext uri="{FF2B5EF4-FFF2-40B4-BE49-F238E27FC236}">
                  <a16:creationId xmlns:a16="http://schemas.microsoft.com/office/drawing/2014/main" id="{936A4E34-7478-48D5-B609-65750C67EE7E}"/>
                </a:ext>
              </a:extLst>
            </p:cNvPr>
            <p:cNvSpPr/>
            <p:nvPr/>
          </p:nvSpPr>
          <p:spPr>
            <a:xfrm>
              <a:off x="1721774" y="2938504"/>
              <a:ext cx="802611" cy="802521"/>
            </a:xfrm>
            <a:prstGeom prst="ellipse">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21" name="Straight Connector 20">
            <a:extLst>
              <a:ext uri="{FF2B5EF4-FFF2-40B4-BE49-F238E27FC236}">
                <a16:creationId xmlns:a16="http://schemas.microsoft.com/office/drawing/2014/main" id="{1BBE7583-7EFF-A596-8389-B752FBBFC08E}"/>
              </a:ext>
            </a:extLst>
          </p:cNvPr>
          <p:cNvCxnSpPr>
            <a:cxnSpLocks/>
          </p:cNvCxnSpPr>
          <p:nvPr/>
        </p:nvCxnSpPr>
        <p:spPr>
          <a:xfrm>
            <a:off x="3857625" y="2595563"/>
            <a:ext cx="0" cy="719137"/>
          </a:xfrm>
          <a:prstGeom prst="line">
            <a:avLst/>
          </a:prstGeom>
          <a:ln w="12700">
            <a:solidFill>
              <a:srgbClr val="00AFD7"/>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744D92-3BCB-A16E-47F9-4E7BEEF2EE88}"/>
              </a:ext>
            </a:extLst>
          </p:cNvPr>
          <p:cNvCxnSpPr/>
          <p:nvPr/>
        </p:nvCxnSpPr>
        <p:spPr>
          <a:xfrm>
            <a:off x="1365250" y="3694113"/>
            <a:ext cx="6291263" cy="0"/>
          </a:xfrm>
          <a:prstGeom prst="line">
            <a:avLst/>
          </a:prstGeom>
          <a:ln w="22225">
            <a:solidFill>
              <a:srgbClr val="00AFD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2BD0780-CF00-0B03-3714-C9A35E391372}"/>
              </a:ext>
            </a:extLst>
          </p:cNvPr>
          <p:cNvCxnSpPr>
            <a:cxnSpLocks/>
          </p:cNvCxnSpPr>
          <p:nvPr userDrawn="1"/>
        </p:nvCxnSpPr>
        <p:spPr>
          <a:xfrm>
            <a:off x="1189038" y="2595563"/>
            <a:ext cx="0" cy="719137"/>
          </a:xfrm>
          <a:prstGeom prst="line">
            <a:avLst/>
          </a:prstGeom>
          <a:ln w="12700">
            <a:solidFill>
              <a:srgbClr val="00AFD7"/>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C81D61-0755-B856-C766-6C1CB386954D}"/>
              </a:ext>
            </a:extLst>
          </p:cNvPr>
          <p:cNvCxnSpPr>
            <a:cxnSpLocks/>
          </p:cNvCxnSpPr>
          <p:nvPr userDrawn="1"/>
        </p:nvCxnSpPr>
        <p:spPr>
          <a:xfrm>
            <a:off x="5116513" y="4113213"/>
            <a:ext cx="0" cy="850900"/>
          </a:xfrm>
          <a:prstGeom prst="line">
            <a:avLst/>
          </a:prstGeom>
          <a:ln w="12700">
            <a:solidFill>
              <a:srgbClr val="00AFD7"/>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8A9F302-6C12-6F57-E07C-6F29329D73AE}"/>
              </a:ext>
            </a:extLst>
          </p:cNvPr>
          <p:cNvCxnSpPr>
            <a:cxnSpLocks/>
          </p:cNvCxnSpPr>
          <p:nvPr userDrawn="1"/>
        </p:nvCxnSpPr>
        <p:spPr>
          <a:xfrm>
            <a:off x="6370638" y="2595563"/>
            <a:ext cx="0" cy="719137"/>
          </a:xfrm>
          <a:prstGeom prst="line">
            <a:avLst/>
          </a:prstGeom>
          <a:ln w="12700">
            <a:solidFill>
              <a:srgbClr val="00AFD7"/>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7D4928F-C7B1-EC96-F357-7BA8B6084837}"/>
              </a:ext>
            </a:extLst>
          </p:cNvPr>
          <p:cNvCxnSpPr>
            <a:cxnSpLocks/>
          </p:cNvCxnSpPr>
          <p:nvPr userDrawn="1"/>
        </p:nvCxnSpPr>
        <p:spPr>
          <a:xfrm>
            <a:off x="2541588" y="4102100"/>
            <a:ext cx="0" cy="850900"/>
          </a:xfrm>
          <a:prstGeom prst="line">
            <a:avLst/>
          </a:prstGeom>
          <a:ln w="12700">
            <a:solidFill>
              <a:srgbClr val="00AFD7"/>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144955E-78F6-4F10-F9C9-E9930765F695}"/>
              </a:ext>
            </a:extLst>
          </p:cNvPr>
          <p:cNvCxnSpPr>
            <a:cxnSpLocks/>
          </p:cNvCxnSpPr>
          <p:nvPr userDrawn="1"/>
        </p:nvCxnSpPr>
        <p:spPr>
          <a:xfrm>
            <a:off x="7718425" y="4102100"/>
            <a:ext cx="0" cy="850900"/>
          </a:xfrm>
          <a:prstGeom prst="line">
            <a:avLst/>
          </a:prstGeom>
          <a:ln w="12700">
            <a:solidFill>
              <a:srgbClr val="00AFD7"/>
            </a:solidFill>
            <a:prstDash val="sysDot"/>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536910F8-BCB2-EC28-7530-CBEED3CBE46D}"/>
              </a:ext>
            </a:extLst>
          </p:cNvPr>
          <p:cNvSpPr/>
          <p:nvPr userDrawn="1"/>
        </p:nvSpPr>
        <p:spPr>
          <a:xfrm>
            <a:off x="8651875" y="6354763"/>
            <a:ext cx="274638" cy="274637"/>
          </a:xfrm>
          <a:prstGeom prst="ellipse">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TextBox 28">
            <a:extLst>
              <a:ext uri="{FF2B5EF4-FFF2-40B4-BE49-F238E27FC236}">
                <a16:creationId xmlns:a16="http://schemas.microsoft.com/office/drawing/2014/main" id="{8CBE168A-0D49-76E0-3876-1FFCE1EA2D20}"/>
              </a:ext>
            </a:extLst>
          </p:cNvPr>
          <p:cNvSpPr txBox="1">
            <a:spLocks noChangeArrowheads="1"/>
          </p:cNvSpPr>
          <p:nvPr userDrawn="1"/>
        </p:nvSpPr>
        <p:spPr bwMode="auto">
          <a:xfrm>
            <a:off x="8670925" y="6437313"/>
            <a:ext cx="233363" cy="103187"/>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fld id="{3FF70DAD-B3C3-4A58-BD53-B58CBF7CFF38}" type="slidenum">
              <a:rPr lang="en-US" altLang="en-US" sz="600" b="1" smtClean="0">
                <a:solidFill>
                  <a:schemeClr val="bg2"/>
                </a:solidFill>
                <a:latin typeface="Arial" panose="020B0604020202020204" pitchFamily="34" charset="0"/>
                <a:cs typeface="Arial" panose="020B0604020202020204" pitchFamily="34" charset="0"/>
              </a:rPr>
              <a:pPr algn="ctr">
                <a:defRPr/>
              </a:pPr>
              <a:t>‹#›</a:t>
            </a:fld>
            <a:endParaRPr lang="en-US" altLang="en-US" sz="600" b="1">
              <a:solidFill>
                <a:schemeClr val="bg2"/>
              </a:solidFill>
              <a:latin typeface="Arial" panose="020B0604020202020204" pitchFamily="34" charset="0"/>
              <a:cs typeface="Arial" panose="020B0604020202020204" pitchFamily="34" charset="0"/>
            </a:endParaRPr>
          </a:p>
        </p:txBody>
      </p:sp>
      <p:grpSp>
        <p:nvGrpSpPr>
          <p:cNvPr id="30" name="Group 28">
            <a:extLst>
              <a:ext uri="{FF2B5EF4-FFF2-40B4-BE49-F238E27FC236}">
                <a16:creationId xmlns:a16="http://schemas.microsoft.com/office/drawing/2014/main" id="{BBB653C0-5027-B998-45FB-4B6545FE4AE4}"/>
              </a:ext>
            </a:extLst>
          </p:cNvPr>
          <p:cNvGrpSpPr>
            <a:grpSpLocks/>
          </p:cNvGrpSpPr>
          <p:nvPr userDrawn="1"/>
        </p:nvGrpSpPr>
        <p:grpSpPr bwMode="auto">
          <a:xfrm>
            <a:off x="428625" y="6302375"/>
            <a:ext cx="5243513" cy="265113"/>
            <a:chOff x="428625" y="6263155"/>
            <a:chExt cx="5617473" cy="283892"/>
          </a:xfrm>
        </p:grpSpPr>
        <p:cxnSp>
          <p:nvCxnSpPr>
            <p:cNvPr id="31" name="Straight Connector 30">
              <a:extLst>
                <a:ext uri="{FF2B5EF4-FFF2-40B4-BE49-F238E27FC236}">
                  <a16:creationId xmlns:a16="http://schemas.microsoft.com/office/drawing/2014/main" id="{5217A9B8-486D-072D-0FAF-F5BAFE0C8192}"/>
                </a:ext>
              </a:extLst>
            </p:cNvPr>
            <p:cNvCxnSpPr>
              <a:cxnSpLocks/>
            </p:cNvCxnSpPr>
            <p:nvPr userDrawn="1"/>
          </p:nvCxnSpPr>
          <p:spPr>
            <a:xfrm>
              <a:off x="2219482" y="6263155"/>
              <a:ext cx="0" cy="2838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19">
              <a:extLst>
                <a:ext uri="{FF2B5EF4-FFF2-40B4-BE49-F238E27FC236}">
                  <a16:creationId xmlns:a16="http://schemas.microsoft.com/office/drawing/2014/main" id="{193A1FE7-4463-C3D2-1BD0-C52CD935FBE4}"/>
                </a:ext>
              </a:extLst>
            </p:cNvPr>
            <p:cNvSpPr txBox="1">
              <a:spLocks noChangeArrowheads="1"/>
            </p:cNvSpPr>
            <p:nvPr userDrawn="1"/>
          </p:nvSpPr>
          <p:spPr bwMode="auto">
            <a:xfrm>
              <a:off x="2343634" y="6363453"/>
              <a:ext cx="3702464" cy="96897"/>
            </a:xfrm>
            <a:prstGeom prst="rect">
              <a:avLst/>
            </a:prstGeom>
            <a:noFill/>
            <a:ln>
              <a:noFill/>
            </a:ln>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defRPr/>
              </a:pPr>
              <a:r>
                <a:rPr lang="en-US" altLang="en-US" sz="750">
                  <a:latin typeface="Arial" panose="020B0604020202020204" pitchFamily="34" charset="0"/>
                  <a:ea typeface="Helvetica Neue" panose="02000503000000020004" pitchFamily="2" charset="0"/>
                  <a:cs typeface="Arial" panose="020B0604020202020204" pitchFamily="34" charset="0"/>
                </a:rPr>
                <a:t>We build </a:t>
              </a:r>
              <a:r>
                <a:rPr lang="en-US" altLang="en-US" sz="750" b="1">
                  <a:latin typeface="Arial" panose="020B0604020202020204" pitchFamily="34" charset="0"/>
                  <a:ea typeface="Helvetica Neue" panose="02000503000000020004" pitchFamily="2" charset="0"/>
                  <a:cs typeface="Arial" panose="020B0604020202020204" pitchFamily="34" charset="0"/>
                </a:rPr>
                <a:t>strength</a:t>
              </a:r>
              <a:r>
                <a:rPr lang="en-US" altLang="en-US" sz="750">
                  <a:latin typeface="Arial" panose="020B0604020202020204" pitchFamily="34" charset="0"/>
                  <a:ea typeface="Helvetica Neue" panose="02000503000000020004" pitchFamily="2" charset="0"/>
                  <a:cs typeface="Arial" panose="020B0604020202020204" pitchFamily="34" charset="0"/>
                </a:rPr>
                <a:t>, </a:t>
              </a:r>
              <a:r>
                <a:rPr lang="en-US" altLang="en-US" sz="750" b="1">
                  <a:latin typeface="Arial" panose="020B0604020202020204" pitchFamily="34" charset="0"/>
                  <a:ea typeface="Helvetica Neue" panose="02000503000000020004" pitchFamily="2" charset="0"/>
                  <a:cs typeface="Arial" panose="020B0604020202020204" pitchFamily="34" charset="0"/>
                </a:rPr>
                <a:t>stability</a:t>
              </a:r>
              <a:r>
                <a:rPr lang="en-US" altLang="en-US" sz="750">
                  <a:latin typeface="Arial" panose="020B0604020202020204" pitchFamily="34" charset="0"/>
                  <a:ea typeface="Helvetica Neue" panose="02000503000000020004" pitchFamily="2" charset="0"/>
                  <a:cs typeface="Arial" panose="020B0604020202020204" pitchFamily="34" charset="0"/>
                </a:rPr>
                <a:t> and </a:t>
              </a:r>
              <a:r>
                <a:rPr lang="en-US" altLang="en-US" sz="750" b="1">
                  <a:latin typeface="Arial" panose="020B0604020202020204" pitchFamily="34" charset="0"/>
                  <a:ea typeface="Helvetica Neue" panose="02000503000000020004" pitchFamily="2" charset="0"/>
                  <a:cs typeface="Arial" panose="020B0604020202020204" pitchFamily="34" charset="0"/>
                </a:rPr>
                <a:t>self-reliance</a:t>
              </a:r>
              <a:r>
                <a:rPr lang="en-US" altLang="en-US" sz="750">
                  <a:latin typeface="Arial" panose="020B0604020202020204" pitchFamily="34" charset="0"/>
                  <a:ea typeface="Helvetica Neue" panose="02000503000000020004" pitchFamily="2" charset="0"/>
                  <a:cs typeface="Arial" panose="020B0604020202020204" pitchFamily="34" charset="0"/>
                </a:rPr>
                <a:t> through </a:t>
              </a:r>
              <a:r>
                <a:rPr lang="en-US" altLang="en-US" sz="750" b="1">
                  <a:latin typeface="Arial" panose="020B0604020202020204" pitchFamily="34" charset="0"/>
                  <a:ea typeface="Helvetica Neue" panose="02000503000000020004" pitchFamily="2" charset="0"/>
                  <a:cs typeface="Arial" panose="020B0604020202020204" pitchFamily="34" charset="0"/>
                </a:rPr>
                <a:t>shelter</a:t>
              </a:r>
              <a:r>
                <a:rPr lang="en-US" altLang="en-US" sz="750">
                  <a:latin typeface="Arial" panose="020B0604020202020204" pitchFamily="34" charset="0"/>
                  <a:ea typeface="Helvetica Neue" panose="02000503000000020004" pitchFamily="2" charset="0"/>
                  <a:cs typeface="Arial" panose="020B0604020202020204" pitchFamily="34" charset="0"/>
                </a:rPr>
                <a:t>.</a:t>
              </a:r>
            </a:p>
          </p:txBody>
        </p:sp>
        <p:pic>
          <p:nvPicPr>
            <p:cNvPr id="33" name="Picture 17">
              <a:extLst>
                <a:ext uri="{FF2B5EF4-FFF2-40B4-BE49-F238E27FC236}">
                  <a16:creationId xmlns:a16="http://schemas.microsoft.com/office/drawing/2014/main" id="{830347C6-BB3E-C3DA-3FE5-6FB2115724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8625" y="6263166"/>
              <a:ext cx="1671638" cy="24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 name="Text Placeholder 9"/>
          <p:cNvSpPr>
            <a:spLocks noGrp="1"/>
          </p:cNvSpPr>
          <p:nvPr>
            <p:ph type="body" sz="quarter" idx="10"/>
          </p:nvPr>
        </p:nvSpPr>
        <p:spPr>
          <a:xfrm>
            <a:off x="429768" y="647701"/>
            <a:ext cx="6286500" cy="571500"/>
          </a:xfrm>
          <a:prstGeom prst="rect">
            <a:avLst/>
          </a:prstGeom>
        </p:spPr>
        <p:txBody>
          <a:bodyPr lIns="0" tIns="0" rIns="0" bIns="0"/>
          <a:lstStyle>
            <a:lvl1pPr marL="0" indent="0">
              <a:buFontTx/>
              <a:buNone/>
              <a:defRPr sz="3000" b="1" i="0">
                <a:solidFill>
                  <a:schemeClr val="tx2"/>
                </a:solidFill>
                <a:latin typeface="Arial" panose="020B0604020202020204" pitchFamily="34" charset="0"/>
                <a:cs typeface="Arial" panose="020B0604020202020204" pitchFamily="34" charset="0"/>
              </a:defRPr>
            </a:lvl1pPr>
            <a:lvl2pPr marL="342900" indent="0">
              <a:buFontTx/>
              <a:buNone/>
              <a:defRPr sz="3000" b="1" i="0">
                <a:solidFill>
                  <a:schemeClr val="tx2"/>
                </a:solidFill>
                <a:latin typeface="Arial" panose="020B0604020202020204" pitchFamily="34" charset="0"/>
                <a:cs typeface="Arial" panose="020B0604020202020204" pitchFamily="34" charset="0"/>
              </a:defRPr>
            </a:lvl2pPr>
            <a:lvl3pPr marL="685800" indent="0">
              <a:buFontTx/>
              <a:buNone/>
              <a:defRPr sz="3000" b="1" i="0">
                <a:solidFill>
                  <a:schemeClr val="tx2"/>
                </a:solidFill>
                <a:latin typeface="Arial" panose="020B0604020202020204" pitchFamily="34" charset="0"/>
                <a:cs typeface="Arial" panose="020B0604020202020204" pitchFamily="34" charset="0"/>
              </a:defRPr>
            </a:lvl3pPr>
            <a:lvl4pPr marL="1028700" indent="0">
              <a:buFontTx/>
              <a:buNone/>
              <a:defRPr sz="3000" b="1" i="0">
                <a:solidFill>
                  <a:schemeClr val="tx2"/>
                </a:solidFill>
                <a:latin typeface="Arial" panose="020B0604020202020204" pitchFamily="34" charset="0"/>
                <a:cs typeface="Arial" panose="020B0604020202020204" pitchFamily="34" charset="0"/>
              </a:defRPr>
            </a:lvl4pPr>
            <a:lvl5pPr marL="1371600" indent="0">
              <a:buFontTx/>
              <a:buNone/>
              <a:defRPr sz="3000" b="1" i="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602012" y="1724393"/>
            <a:ext cx="1197864" cy="802663"/>
          </a:xfrm>
          <a:prstGeom prst="rect">
            <a:avLst/>
          </a:prstGeom>
        </p:spPr>
        <p:txBody>
          <a:bodyPr lIns="0" tIns="0" rIns="0" bIns="0"/>
          <a:lstStyle>
            <a:lvl1pPr marL="0" marR="0" indent="0" algn="l" defTabSz="685800" rtl="0" eaLnBrk="0" fontAlgn="base" latinLnBrk="0" hangingPunct="0">
              <a:lnSpc>
                <a:spcPct val="100000"/>
              </a:lnSpc>
              <a:spcBef>
                <a:spcPts val="0"/>
              </a:spcBef>
              <a:spcAft>
                <a:spcPct val="0"/>
              </a:spcAft>
              <a:buClrTx/>
              <a:buSzTx/>
              <a:buFontTx/>
              <a:buNone/>
              <a:tabLst/>
              <a:defRPr sz="750" b="0" i="0">
                <a:latin typeface="Arial" panose="020B0604020202020204" pitchFamily="34" charset="0"/>
                <a:cs typeface="Arial" panose="020B0604020202020204" pitchFamily="34" charset="0"/>
              </a:defRPr>
            </a:lvl1pPr>
            <a:lvl2pPr marL="342900" indent="0">
              <a:buFontTx/>
              <a:buNone/>
              <a:defRPr sz="750" b="0" i="0">
                <a:latin typeface="Arial" panose="020B0604020202020204" pitchFamily="34" charset="0"/>
                <a:cs typeface="Arial" panose="020B0604020202020204" pitchFamily="34" charset="0"/>
              </a:defRPr>
            </a:lvl2pPr>
            <a:lvl3pPr marL="685800" indent="0">
              <a:buFontTx/>
              <a:buNone/>
              <a:defRPr sz="750" b="0" i="0">
                <a:latin typeface="Arial" panose="020B0604020202020204" pitchFamily="34" charset="0"/>
                <a:cs typeface="Arial" panose="020B0604020202020204" pitchFamily="34" charset="0"/>
              </a:defRPr>
            </a:lvl3pPr>
            <a:lvl4pPr marL="1028700" indent="0">
              <a:buFontTx/>
              <a:buNone/>
              <a:defRPr sz="750" b="0" i="0">
                <a:latin typeface="Arial" panose="020B0604020202020204" pitchFamily="34" charset="0"/>
                <a:cs typeface="Arial" panose="020B0604020202020204" pitchFamily="34" charset="0"/>
              </a:defRPr>
            </a:lvl4pPr>
            <a:lvl5pPr marL="1371600" indent="0">
              <a:buFontTx/>
              <a:buNone/>
              <a:defRPr sz="75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51" name="Text Placeholder 5"/>
          <p:cNvSpPr>
            <a:spLocks noGrp="1"/>
          </p:cNvSpPr>
          <p:nvPr>
            <p:ph type="body" sz="quarter" idx="12"/>
          </p:nvPr>
        </p:nvSpPr>
        <p:spPr>
          <a:xfrm>
            <a:off x="3258693" y="1724393"/>
            <a:ext cx="1197864" cy="802663"/>
          </a:xfrm>
          <a:prstGeom prst="rect">
            <a:avLst/>
          </a:prstGeom>
        </p:spPr>
        <p:txBody>
          <a:bodyPr lIns="0" tIns="0" rIns="0" bIns="0"/>
          <a:lstStyle>
            <a:lvl1pPr marL="0" marR="0" indent="0" algn="l" defTabSz="685800" rtl="0" eaLnBrk="0" fontAlgn="base" latinLnBrk="0" hangingPunct="0">
              <a:lnSpc>
                <a:spcPct val="100000"/>
              </a:lnSpc>
              <a:spcBef>
                <a:spcPts val="0"/>
              </a:spcBef>
              <a:spcAft>
                <a:spcPct val="0"/>
              </a:spcAft>
              <a:buClrTx/>
              <a:buSzTx/>
              <a:buFontTx/>
              <a:buNone/>
              <a:tabLst/>
              <a:defRPr sz="750" b="0" i="0">
                <a:latin typeface="Arial" panose="020B0604020202020204" pitchFamily="34" charset="0"/>
                <a:cs typeface="Arial" panose="020B0604020202020204" pitchFamily="34" charset="0"/>
              </a:defRPr>
            </a:lvl1pPr>
            <a:lvl2pPr marL="342900" indent="0">
              <a:buFontTx/>
              <a:buNone/>
              <a:defRPr sz="750" b="0" i="0">
                <a:latin typeface="Arial" panose="020B0604020202020204" pitchFamily="34" charset="0"/>
                <a:cs typeface="Arial" panose="020B0604020202020204" pitchFamily="34" charset="0"/>
              </a:defRPr>
            </a:lvl2pPr>
            <a:lvl3pPr marL="685800" indent="0">
              <a:buFontTx/>
              <a:buNone/>
              <a:defRPr sz="750" b="0" i="0">
                <a:latin typeface="Arial" panose="020B0604020202020204" pitchFamily="34" charset="0"/>
                <a:cs typeface="Arial" panose="020B0604020202020204" pitchFamily="34" charset="0"/>
              </a:defRPr>
            </a:lvl3pPr>
            <a:lvl4pPr marL="1028700" indent="0">
              <a:buFontTx/>
              <a:buNone/>
              <a:defRPr sz="750" b="0" i="0">
                <a:latin typeface="Arial" panose="020B0604020202020204" pitchFamily="34" charset="0"/>
                <a:cs typeface="Arial" panose="020B0604020202020204" pitchFamily="34" charset="0"/>
              </a:defRPr>
            </a:lvl4pPr>
            <a:lvl5pPr marL="1371600" indent="0">
              <a:buFontTx/>
              <a:buNone/>
              <a:defRPr sz="75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52" name="Text Placeholder 5"/>
          <p:cNvSpPr>
            <a:spLocks noGrp="1"/>
          </p:cNvSpPr>
          <p:nvPr>
            <p:ph type="body" sz="quarter" idx="13"/>
          </p:nvPr>
        </p:nvSpPr>
        <p:spPr>
          <a:xfrm>
            <a:off x="5771706" y="1724393"/>
            <a:ext cx="1197864" cy="802663"/>
          </a:xfrm>
          <a:prstGeom prst="rect">
            <a:avLst/>
          </a:prstGeom>
        </p:spPr>
        <p:txBody>
          <a:bodyPr lIns="0" tIns="0" rIns="0" bIns="0"/>
          <a:lstStyle>
            <a:lvl1pPr marL="0" marR="0" indent="0" algn="l" defTabSz="685800" rtl="0" eaLnBrk="0" fontAlgn="base" latinLnBrk="0" hangingPunct="0">
              <a:lnSpc>
                <a:spcPct val="100000"/>
              </a:lnSpc>
              <a:spcBef>
                <a:spcPts val="0"/>
              </a:spcBef>
              <a:spcAft>
                <a:spcPct val="0"/>
              </a:spcAft>
              <a:buClrTx/>
              <a:buSzTx/>
              <a:buFontTx/>
              <a:buNone/>
              <a:tabLst/>
              <a:defRPr sz="750" b="0" i="0">
                <a:latin typeface="Arial" panose="020B0604020202020204" pitchFamily="34" charset="0"/>
                <a:cs typeface="Arial" panose="020B0604020202020204" pitchFamily="34" charset="0"/>
              </a:defRPr>
            </a:lvl1pPr>
            <a:lvl2pPr marL="342900" indent="0">
              <a:buFontTx/>
              <a:buNone/>
              <a:defRPr sz="750" b="0" i="0">
                <a:latin typeface="Arial" panose="020B0604020202020204" pitchFamily="34" charset="0"/>
                <a:cs typeface="Arial" panose="020B0604020202020204" pitchFamily="34" charset="0"/>
              </a:defRPr>
            </a:lvl2pPr>
            <a:lvl3pPr marL="685800" indent="0">
              <a:buFontTx/>
              <a:buNone/>
              <a:defRPr sz="750" b="0" i="0">
                <a:latin typeface="Arial" panose="020B0604020202020204" pitchFamily="34" charset="0"/>
                <a:cs typeface="Arial" panose="020B0604020202020204" pitchFamily="34" charset="0"/>
              </a:defRPr>
            </a:lvl3pPr>
            <a:lvl4pPr marL="1028700" indent="0">
              <a:buFontTx/>
              <a:buNone/>
              <a:defRPr sz="750" b="0" i="0">
                <a:latin typeface="Arial" panose="020B0604020202020204" pitchFamily="34" charset="0"/>
                <a:cs typeface="Arial" panose="020B0604020202020204" pitchFamily="34" charset="0"/>
              </a:defRPr>
            </a:lvl4pPr>
            <a:lvl5pPr marL="1371600" indent="0">
              <a:buFontTx/>
              <a:buNone/>
              <a:defRPr sz="75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53" name="Text Placeholder 5"/>
          <p:cNvSpPr>
            <a:spLocks noGrp="1"/>
          </p:cNvSpPr>
          <p:nvPr>
            <p:ph type="body" sz="quarter" idx="14"/>
          </p:nvPr>
        </p:nvSpPr>
        <p:spPr>
          <a:xfrm>
            <a:off x="1910461" y="5046404"/>
            <a:ext cx="1197864" cy="802663"/>
          </a:xfrm>
          <a:prstGeom prst="rect">
            <a:avLst/>
          </a:prstGeom>
        </p:spPr>
        <p:txBody>
          <a:bodyPr lIns="0" tIns="0" rIns="0" bIns="0"/>
          <a:lstStyle>
            <a:lvl1pPr marL="0" marR="0" indent="0" algn="l" defTabSz="685800" rtl="0" eaLnBrk="0" fontAlgn="base" latinLnBrk="0" hangingPunct="0">
              <a:lnSpc>
                <a:spcPct val="100000"/>
              </a:lnSpc>
              <a:spcBef>
                <a:spcPts val="0"/>
              </a:spcBef>
              <a:spcAft>
                <a:spcPct val="0"/>
              </a:spcAft>
              <a:buClrTx/>
              <a:buSzTx/>
              <a:buFontTx/>
              <a:buNone/>
              <a:tabLst/>
              <a:defRPr sz="750" b="0" i="0">
                <a:latin typeface="Arial" panose="020B0604020202020204" pitchFamily="34" charset="0"/>
                <a:cs typeface="Arial" panose="020B0604020202020204" pitchFamily="34" charset="0"/>
              </a:defRPr>
            </a:lvl1pPr>
            <a:lvl2pPr marL="342900" indent="0">
              <a:buFontTx/>
              <a:buNone/>
              <a:defRPr sz="750" b="0" i="0">
                <a:latin typeface="Arial" panose="020B0604020202020204" pitchFamily="34" charset="0"/>
                <a:cs typeface="Arial" panose="020B0604020202020204" pitchFamily="34" charset="0"/>
              </a:defRPr>
            </a:lvl2pPr>
            <a:lvl3pPr marL="685800" indent="0">
              <a:buFontTx/>
              <a:buNone/>
              <a:defRPr sz="750" b="0" i="0">
                <a:latin typeface="Arial" panose="020B0604020202020204" pitchFamily="34" charset="0"/>
                <a:cs typeface="Arial" panose="020B0604020202020204" pitchFamily="34" charset="0"/>
              </a:defRPr>
            </a:lvl3pPr>
            <a:lvl4pPr marL="1028700" indent="0">
              <a:buFontTx/>
              <a:buNone/>
              <a:defRPr sz="750" b="0" i="0">
                <a:latin typeface="Arial" panose="020B0604020202020204" pitchFamily="34" charset="0"/>
                <a:cs typeface="Arial" panose="020B0604020202020204" pitchFamily="34" charset="0"/>
              </a:defRPr>
            </a:lvl4pPr>
            <a:lvl5pPr marL="1371600" indent="0">
              <a:buFontTx/>
              <a:buNone/>
              <a:defRPr sz="75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54" name="Text Placeholder 5"/>
          <p:cNvSpPr>
            <a:spLocks noGrp="1"/>
          </p:cNvSpPr>
          <p:nvPr>
            <p:ph type="body" sz="quarter" idx="15"/>
          </p:nvPr>
        </p:nvSpPr>
        <p:spPr>
          <a:xfrm>
            <a:off x="4510881" y="5046404"/>
            <a:ext cx="1197864" cy="802663"/>
          </a:xfrm>
          <a:prstGeom prst="rect">
            <a:avLst/>
          </a:prstGeom>
        </p:spPr>
        <p:txBody>
          <a:bodyPr lIns="0" tIns="0" rIns="0" bIns="0"/>
          <a:lstStyle>
            <a:lvl1pPr marL="0" marR="0" indent="0" algn="l" defTabSz="685800" rtl="0" eaLnBrk="0" fontAlgn="base" latinLnBrk="0" hangingPunct="0">
              <a:lnSpc>
                <a:spcPct val="100000"/>
              </a:lnSpc>
              <a:spcBef>
                <a:spcPts val="0"/>
              </a:spcBef>
              <a:spcAft>
                <a:spcPct val="0"/>
              </a:spcAft>
              <a:buClrTx/>
              <a:buSzTx/>
              <a:buFontTx/>
              <a:buNone/>
              <a:tabLst/>
              <a:defRPr sz="750" b="0" i="0">
                <a:latin typeface="Arial" panose="020B0604020202020204" pitchFamily="34" charset="0"/>
                <a:cs typeface="Arial" panose="020B0604020202020204" pitchFamily="34" charset="0"/>
              </a:defRPr>
            </a:lvl1pPr>
            <a:lvl2pPr marL="342900" indent="0">
              <a:buFontTx/>
              <a:buNone/>
              <a:defRPr sz="750" b="0" i="0">
                <a:latin typeface="Arial" panose="020B0604020202020204" pitchFamily="34" charset="0"/>
                <a:cs typeface="Arial" panose="020B0604020202020204" pitchFamily="34" charset="0"/>
              </a:defRPr>
            </a:lvl2pPr>
            <a:lvl3pPr marL="685800" indent="0">
              <a:buFontTx/>
              <a:buNone/>
              <a:defRPr sz="750" b="0" i="0">
                <a:latin typeface="Arial" panose="020B0604020202020204" pitchFamily="34" charset="0"/>
                <a:cs typeface="Arial" panose="020B0604020202020204" pitchFamily="34" charset="0"/>
              </a:defRPr>
            </a:lvl3pPr>
            <a:lvl4pPr marL="1028700" indent="0">
              <a:buFontTx/>
              <a:buNone/>
              <a:defRPr sz="750" b="0" i="0">
                <a:latin typeface="Arial" panose="020B0604020202020204" pitchFamily="34" charset="0"/>
                <a:cs typeface="Arial" panose="020B0604020202020204" pitchFamily="34" charset="0"/>
              </a:defRPr>
            </a:lvl4pPr>
            <a:lvl5pPr marL="1371600" indent="0">
              <a:buFontTx/>
              <a:buNone/>
              <a:defRPr sz="75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55" name="Text Placeholder 5"/>
          <p:cNvSpPr>
            <a:spLocks noGrp="1"/>
          </p:cNvSpPr>
          <p:nvPr>
            <p:ph type="body" sz="quarter" idx="16"/>
          </p:nvPr>
        </p:nvSpPr>
        <p:spPr>
          <a:xfrm>
            <a:off x="7119493" y="5046404"/>
            <a:ext cx="1197864" cy="802663"/>
          </a:xfrm>
          <a:prstGeom prst="rect">
            <a:avLst/>
          </a:prstGeom>
        </p:spPr>
        <p:txBody>
          <a:bodyPr lIns="0" tIns="0" rIns="0" bIns="0"/>
          <a:lstStyle>
            <a:lvl1pPr marL="0" marR="0" indent="0" algn="l" defTabSz="685800" rtl="0" eaLnBrk="0" fontAlgn="base" latinLnBrk="0" hangingPunct="0">
              <a:lnSpc>
                <a:spcPct val="100000"/>
              </a:lnSpc>
              <a:spcBef>
                <a:spcPts val="0"/>
              </a:spcBef>
              <a:spcAft>
                <a:spcPct val="0"/>
              </a:spcAft>
              <a:buClrTx/>
              <a:buSzTx/>
              <a:buFontTx/>
              <a:buNone/>
              <a:tabLst/>
              <a:defRPr sz="750" b="0" i="0">
                <a:latin typeface="Arial" panose="020B0604020202020204" pitchFamily="34" charset="0"/>
                <a:cs typeface="Arial" panose="020B0604020202020204" pitchFamily="34" charset="0"/>
              </a:defRPr>
            </a:lvl1pPr>
            <a:lvl2pPr marL="342900" indent="0">
              <a:buFontTx/>
              <a:buNone/>
              <a:defRPr sz="750" b="0" i="0">
                <a:latin typeface="Arial" panose="020B0604020202020204" pitchFamily="34" charset="0"/>
                <a:cs typeface="Arial" panose="020B0604020202020204" pitchFamily="34" charset="0"/>
              </a:defRPr>
            </a:lvl2pPr>
            <a:lvl3pPr marL="685800" indent="0">
              <a:buFontTx/>
              <a:buNone/>
              <a:defRPr sz="750" b="0" i="0">
                <a:latin typeface="Arial" panose="020B0604020202020204" pitchFamily="34" charset="0"/>
                <a:cs typeface="Arial" panose="020B0604020202020204" pitchFamily="34" charset="0"/>
              </a:defRPr>
            </a:lvl3pPr>
            <a:lvl4pPr marL="1028700" indent="0">
              <a:buFontTx/>
              <a:buNone/>
              <a:defRPr sz="750" b="0" i="0">
                <a:latin typeface="Arial" panose="020B0604020202020204" pitchFamily="34" charset="0"/>
                <a:cs typeface="Arial" panose="020B0604020202020204" pitchFamily="34" charset="0"/>
              </a:defRPr>
            </a:lvl4pPr>
            <a:lvl5pPr marL="1371600" indent="0">
              <a:buFontTx/>
              <a:buNone/>
              <a:defRPr sz="75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57" name="Text Placeholder 5"/>
          <p:cNvSpPr>
            <a:spLocks noGrp="1"/>
          </p:cNvSpPr>
          <p:nvPr>
            <p:ph type="body" sz="quarter" idx="18"/>
          </p:nvPr>
        </p:nvSpPr>
        <p:spPr>
          <a:xfrm>
            <a:off x="2265099" y="3602899"/>
            <a:ext cx="599333" cy="216390"/>
          </a:xfrm>
          <a:prstGeom prst="rect">
            <a:avLst/>
          </a:prstGeom>
        </p:spPr>
        <p:txBody>
          <a:bodyPr lIns="0" tIns="0" rIns="0" bIns="0" anchor="ctr"/>
          <a:lstStyle>
            <a:lvl1pPr marL="0" marR="0" indent="0" algn="ctr" defTabSz="685800" rtl="0" eaLnBrk="0" fontAlgn="base" latinLnBrk="0" hangingPunct="0">
              <a:lnSpc>
                <a:spcPct val="100000"/>
              </a:lnSpc>
              <a:spcBef>
                <a:spcPts val="0"/>
              </a:spcBef>
              <a:spcAft>
                <a:spcPct val="0"/>
              </a:spcAft>
              <a:buClrTx/>
              <a:buSzTx/>
              <a:buFontTx/>
              <a:buNone/>
              <a:tabLst/>
              <a:defRPr sz="750" b="1" i="0">
                <a:solidFill>
                  <a:schemeClr val="bg1"/>
                </a:solidFill>
                <a:latin typeface="Arial" panose="020B0604020202020204" pitchFamily="34" charset="0"/>
                <a:cs typeface="Arial" panose="020B0604020202020204" pitchFamily="34" charset="0"/>
              </a:defRPr>
            </a:lvl1pPr>
            <a:lvl2pPr marL="342900" indent="0">
              <a:buFontTx/>
              <a:buNone/>
              <a:defRPr sz="750" b="0" i="0">
                <a:latin typeface="Arial" panose="020B0604020202020204" pitchFamily="34" charset="0"/>
                <a:cs typeface="Arial" panose="020B0604020202020204" pitchFamily="34" charset="0"/>
              </a:defRPr>
            </a:lvl2pPr>
            <a:lvl3pPr marL="685800" indent="0">
              <a:buFontTx/>
              <a:buNone/>
              <a:defRPr sz="750" b="0" i="0">
                <a:latin typeface="Arial" panose="020B0604020202020204" pitchFamily="34" charset="0"/>
                <a:cs typeface="Arial" panose="020B0604020202020204" pitchFamily="34" charset="0"/>
              </a:defRPr>
            </a:lvl3pPr>
            <a:lvl4pPr marL="1028700" indent="0">
              <a:buFontTx/>
              <a:buNone/>
              <a:defRPr sz="750" b="0" i="0">
                <a:latin typeface="Arial" panose="020B0604020202020204" pitchFamily="34" charset="0"/>
                <a:cs typeface="Arial" panose="020B0604020202020204" pitchFamily="34" charset="0"/>
              </a:defRPr>
            </a:lvl4pPr>
            <a:lvl5pPr marL="1371600" indent="0">
              <a:buFontTx/>
              <a:buNone/>
              <a:defRPr sz="750" b="0" i="0">
                <a:latin typeface="Arial" panose="020B0604020202020204" pitchFamily="34" charset="0"/>
                <a:cs typeface="Arial" panose="020B0604020202020204" pitchFamily="34" charset="0"/>
              </a:defRPr>
            </a:lvl5pPr>
          </a:lstStyle>
          <a:p>
            <a:pPr lvl="0"/>
            <a:r>
              <a:rPr lang="en-US"/>
              <a:t>Click to edit Master text styles</a:t>
            </a:r>
          </a:p>
        </p:txBody>
      </p:sp>
      <p:sp>
        <p:nvSpPr>
          <p:cNvPr id="58" name="Text Placeholder 5"/>
          <p:cNvSpPr>
            <a:spLocks noGrp="1"/>
          </p:cNvSpPr>
          <p:nvPr>
            <p:ph type="body" sz="quarter" idx="19"/>
          </p:nvPr>
        </p:nvSpPr>
        <p:spPr>
          <a:xfrm>
            <a:off x="3576625" y="3602899"/>
            <a:ext cx="599333" cy="216390"/>
          </a:xfrm>
          <a:prstGeom prst="rect">
            <a:avLst/>
          </a:prstGeom>
        </p:spPr>
        <p:txBody>
          <a:bodyPr lIns="0" tIns="0" rIns="0" bIns="0" anchor="ctr"/>
          <a:lstStyle>
            <a:lvl1pPr marL="0" marR="0" indent="0" algn="ctr" defTabSz="685800" rtl="0" eaLnBrk="0" fontAlgn="base" latinLnBrk="0" hangingPunct="0">
              <a:lnSpc>
                <a:spcPct val="100000"/>
              </a:lnSpc>
              <a:spcBef>
                <a:spcPts val="0"/>
              </a:spcBef>
              <a:spcAft>
                <a:spcPct val="0"/>
              </a:spcAft>
              <a:buClrTx/>
              <a:buSzTx/>
              <a:buFontTx/>
              <a:buNone/>
              <a:tabLst/>
              <a:defRPr sz="750" b="1" i="0">
                <a:solidFill>
                  <a:schemeClr val="bg1"/>
                </a:solidFill>
                <a:latin typeface="Arial" panose="020B0604020202020204" pitchFamily="34" charset="0"/>
                <a:cs typeface="Arial" panose="020B0604020202020204" pitchFamily="34" charset="0"/>
              </a:defRPr>
            </a:lvl1pPr>
            <a:lvl2pPr marL="342900" indent="0">
              <a:buFontTx/>
              <a:buNone/>
              <a:defRPr sz="750" b="0" i="0">
                <a:latin typeface="Arial" panose="020B0604020202020204" pitchFamily="34" charset="0"/>
                <a:cs typeface="Arial" panose="020B0604020202020204" pitchFamily="34" charset="0"/>
              </a:defRPr>
            </a:lvl2pPr>
            <a:lvl3pPr marL="685800" indent="0">
              <a:buFontTx/>
              <a:buNone/>
              <a:defRPr sz="750" b="0" i="0">
                <a:latin typeface="Arial" panose="020B0604020202020204" pitchFamily="34" charset="0"/>
                <a:cs typeface="Arial" panose="020B0604020202020204" pitchFamily="34" charset="0"/>
              </a:defRPr>
            </a:lvl3pPr>
            <a:lvl4pPr marL="1028700" indent="0">
              <a:buFontTx/>
              <a:buNone/>
              <a:defRPr sz="750" b="0" i="0">
                <a:latin typeface="Arial" panose="020B0604020202020204" pitchFamily="34" charset="0"/>
                <a:cs typeface="Arial" panose="020B0604020202020204" pitchFamily="34" charset="0"/>
              </a:defRPr>
            </a:lvl4pPr>
            <a:lvl5pPr marL="1371600" indent="0">
              <a:buFontTx/>
              <a:buNone/>
              <a:defRPr sz="750" b="0" i="0">
                <a:latin typeface="Arial" panose="020B0604020202020204" pitchFamily="34" charset="0"/>
                <a:cs typeface="Arial" panose="020B0604020202020204" pitchFamily="34" charset="0"/>
              </a:defRPr>
            </a:lvl5pPr>
          </a:lstStyle>
          <a:p>
            <a:pPr lvl="0"/>
            <a:r>
              <a:rPr lang="en-US"/>
              <a:t>Click to edit Master text styles</a:t>
            </a:r>
          </a:p>
        </p:txBody>
      </p:sp>
      <p:sp>
        <p:nvSpPr>
          <p:cNvPr id="59" name="Text Placeholder 5"/>
          <p:cNvSpPr>
            <a:spLocks noGrp="1"/>
          </p:cNvSpPr>
          <p:nvPr>
            <p:ph type="body" sz="quarter" idx="20"/>
          </p:nvPr>
        </p:nvSpPr>
        <p:spPr>
          <a:xfrm>
            <a:off x="4827125" y="3602899"/>
            <a:ext cx="599333" cy="216390"/>
          </a:xfrm>
          <a:prstGeom prst="rect">
            <a:avLst/>
          </a:prstGeom>
        </p:spPr>
        <p:txBody>
          <a:bodyPr lIns="0" tIns="0" rIns="0" bIns="0" anchor="ctr"/>
          <a:lstStyle>
            <a:lvl1pPr marL="0" marR="0" indent="0" algn="ctr" defTabSz="685800" rtl="0" eaLnBrk="0" fontAlgn="base" latinLnBrk="0" hangingPunct="0">
              <a:lnSpc>
                <a:spcPct val="100000"/>
              </a:lnSpc>
              <a:spcBef>
                <a:spcPts val="0"/>
              </a:spcBef>
              <a:spcAft>
                <a:spcPct val="0"/>
              </a:spcAft>
              <a:buClrTx/>
              <a:buSzTx/>
              <a:buFontTx/>
              <a:buNone/>
              <a:tabLst/>
              <a:defRPr sz="750" b="1" i="0">
                <a:solidFill>
                  <a:schemeClr val="bg1"/>
                </a:solidFill>
                <a:latin typeface="Arial" panose="020B0604020202020204" pitchFamily="34" charset="0"/>
                <a:cs typeface="Arial" panose="020B0604020202020204" pitchFamily="34" charset="0"/>
              </a:defRPr>
            </a:lvl1pPr>
            <a:lvl2pPr marL="342900" indent="0">
              <a:buFontTx/>
              <a:buNone/>
              <a:defRPr sz="750" b="0" i="0">
                <a:latin typeface="Arial" panose="020B0604020202020204" pitchFamily="34" charset="0"/>
                <a:cs typeface="Arial" panose="020B0604020202020204" pitchFamily="34" charset="0"/>
              </a:defRPr>
            </a:lvl2pPr>
            <a:lvl3pPr marL="685800" indent="0">
              <a:buFontTx/>
              <a:buNone/>
              <a:defRPr sz="750" b="0" i="0">
                <a:latin typeface="Arial" panose="020B0604020202020204" pitchFamily="34" charset="0"/>
                <a:cs typeface="Arial" panose="020B0604020202020204" pitchFamily="34" charset="0"/>
              </a:defRPr>
            </a:lvl3pPr>
            <a:lvl4pPr marL="1028700" indent="0">
              <a:buFontTx/>
              <a:buNone/>
              <a:defRPr sz="750" b="0" i="0">
                <a:latin typeface="Arial" panose="020B0604020202020204" pitchFamily="34" charset="0"/>
                <a:cs typeface="Arial" panose="020B0604020202020204" pitchFamily="34" charset="0"/>
              </a:defRPr>
            </a:lvl4pPr>
            <a:lvl5pPr marL="1371600" indent="0">
              <a:buFontTx/>
              <a:buNone/>
              <a:defRPr sz="750" b="0" i="0">
                <a:latin typeface="Arial" panose="020B0604020202020204" pitchFamily="34" charset="0"/>
                <a:cs typeface="Arial" panose="020B0604020202020204" pitchFamily="34" charset="0"/>
              </a:defRPr>
            </a:lvl5pPr>
          </a:lstStyle>
          <a:p>
            <a:pPr lvl="0"/>
            <a:r>
              <a:rPr lang="en-US"/>
              <a:t>Click to edit Master text styles</a:t>
            </a:r>
          </a:p>
        </p:txBody>
      </p:sp>
      <p:sp>
        <p:nvSpPr>
          <p:cNvPr id="60" name="Text Placeholder 5"/>
          <p:cNvSpPr>
            <a:spLocks noGrp="1"/>
          </p:cNvSpPr>
          <p:nvPr>
            <p:ph type="body" sz="quarter" idx="21"/>
          </p:nvPr>
        </p:nvSpPr>
        <p:spPr>
          <a:xfrm>
            <a:off x="6133588" y="3602899"/>
            <a:ext cx="599333" cy="216390"/>
          </a:xfrm>
          <a:prstGeom prst="rect">
            <a:avLst/>
          </a:prstGeom>
        </p:spPr>
        <p:txBody>
          <a:bodyPr lIns="0" tIns="0" rIns="0" bIns="0" anchor="ctr"/>
          <a:lstStyle>
            <a:lvl1pPr marL="0" marR="0" indent="0" algn="ctr" defTabSz="685800" rtl="0" eaLnBrk="0" fontAlgn="base" latinLnBrk="0" hangingPunct="0">
              <a:lnSpc>
                <a:spcPct val="100000"/>
              </a:lnSpc>
              <a:spcBef>
                <a:spcPts val="0"/>
              </a:spcBef>
              <a:spcAft>
                <a:spcPct val="0"/>
              </a:spcAft>
              <a:buClrTx/>
              <a:buSzTx/>
              <a:buFontTx/>
              <a:buNone/>
              <a:tabLst/>
              <a:defRPr sz="750" b="1" i="0">
                <a:solidFill>
                  <a:schemeClr val="bg1"/>
                </a:solidFill>
                <a:latin typeface="Arial" panose="020B0604020202020204" pitchFamily="34" charset="0"/>
                <a:cs typeface="Arial" panose="020B0604020202020204" pitchFamily="34" charset="0"/>
              </a:defRPr>
            </a:lvl1pPr>
            <a:lvl2pPr marL="342900" indent="0">
              <a:buFontTx/>
              <a:buNone/>
              <a:defRPr sz="750" b="0" i="0">
                <a:latin typeface="Arial" panose="020B0604020202020204" pitchFamily="34" charset="0"/>
                <a:cs typeface="Arial" panose="020B0604020202020204" pitchFamily="34" charset="0"/>
              </a:defRPr>
            </a:lvl2pPr>
            <a:lvl3pPr marL="685800" indent="0">
              <a:buFontTx/>
              <a:buNone/>
              <a:defRPr sz="750" b="0" i="0">
                <a:latin typeface="Arial" panose="020B0604020202020204" pitchFamily="34" charset="0"/>
                <a:cs typeface="Arial" panose="020B0604020202020204" pitchFamily="34" charset="0"/>
              </a:defRPr>
            </a:lvl3pPr>
            <a:lvl4pPr marL="1028700" indent="0">
              <a:buFontTx/>
              <a:buNone/>
              <a:defRPr sz="750" b="0" i="0">
                <a:latin typeface="Arial" panose="020B0604020202020204" pitchFamily="34" charset="0"/>
                <a:cs typeface="Arial" panose="020B0604020202020204" pitchFamily="34" charset="0"/>
              </a:defRPr>
            </a:lvl4pPr>
            <a:lvl5pPr marL="1371600" indent="0">
              <a:buFontTx/>
              <a:buNone/>
              <a:defRPr sz="750" b="0" i="0">
                <a:latin typeface="Arial" panose="020B0604020202020204" pitchFamily="34" charset="0"/>
                <a:cs typeface="Arial" panose="020B0604020202020204" pitchFamily="34" charset="0"/>
              </a:defRPr>
            </a:lvl5pPr>
          </a:lstStyle>
          <a:p>
            <a:pPr lvl="0"/>
            <a:r>
              <a:rPr lang="en-US"/>
              <a:t>Click to edit Master text styles</a:t>
            </a:r>
          </a:p>
        </p:txBody>
      </p:sp>
      <p:sp>
        <p:nvSpPr>
          <p:cNvPr id="61" name="Text Placeholder 5"/>
          <p:cNvSpPr>
            <a:spLocks noGrp="1"/>
          </p:cNvSpPr>
          <p:nvPr>
            <p:ph type="body" sz="quarter" idx="22"/>
          </p:nvPr>
        </p:nvSpPr>
        <p:spPr>
          <a:xfrm>
            <a:off x="7456223" y="3602899"/>
            <a:ext cx="599333" cy="216390"/>
          </a:xfrm>
          <a:prstGeom prst="rect">
            <a:avLst/>
          </a:prstGeom>
        </p:spPr>
        <p:txBody>
          <a:bodyPr lIns="0" tIns="0" rIns="0" bIns="0" anchor="ctr"/>
          <a:lstStyle>
            <a:lvl1pPr marL="0" marR="0" indent="0" algn="ctr" defTabSz="685800" rtl="0" eaLnBrk="0" fontAlgn="base" latinLnBrk="0" hangingPunct="0">
              <a:lnSpc>
                <a:spcPct val="100000"/>
              </a:lnSpc>
              <a:spcBef>
                <a:spcPts val="0"/>
              </a:spcBef>
              <a:spcAft>
                <a:spcPct val="0"/>
              </a:spcAft>
              <a:buClrTx/>
              <a:buSzTx/>
              <a:buFontTx/>
              <a:buNone/>
              <a:tabLst/>
              <a:defRPr sz="750" b="1" i="0">
                <a:solidFill>
                  <a:schemeClr val="bg1"/>
                </a:solidFill>
                <a:latin typeface="Arial" panose="020B0604020202020204" pitchFamily="34" charset="0"/>
                <a:cs typeface="Arial" panose="020B0604020202020204" pitchFamily="34" charset="0"/>
              </a:defRPr>
            </a:lvl1pPr>
            <a:lvl2pPr marL="342900" indent="0">
              <a:buFontTx/>
              <a:buNone/>
              <a:defRPr sz="750" b="0" i="0">
                <a:latin typeface="Arial" panose="020B0604020202020204" pitchFamily="34" charset="0"/>
                <a:cs typeface="Arial" panose="020B0604020202020204" pitchFamily="34" charset="0"/>
              </a:defRPr>
            </a:lvl2pPr>
            <a:lvl3pPr marL="685800" indent="0">
              <a:buFontTx/>
              <a:buNone/>
              <a:defRPr sz="750" b="0" i="0">
                <a:latin typeface="Arial" panose="020B0604020202020204" pitchFamily="34" charset="0"/>
                <a:cs typeface="Arial" panose="020B0604020202020204" pitchFamily="34" charset="0"/>
              </a:defRPr>
            </a:lvl3pPr>
            <a:lvl4pPr marL="1028700" indent="0">
              <a:buFontTx/>
              <a:buNone/>
              <a:defRPr sz="750" b="0" i="0">
                <a:latin typeface="Arial" panose="020B0604020202020204" pitchFamily="34" charset="0"/>
                <a:cs typeface="Arial" panose="020B0604020202020204" pitchFamily="34" charset="0"/>
              </a:defRPr>
            </a:lvl4pPr>
            <a:lvl5pPr marL="1371600" indent="0">
              <a:buFontTx/>
              <a:buNone/>
              <a:defRPr sz="750" b="0" i="0">
                <a:latin typeface="Arial" panose="020B0604020202020204" pitchFamily="34" charset="0"/>
                <a:cs typeface="Arial" panose="020B0604020202020204" pitchFamily="34" charset="0"/>
              </a:defRPr>
            </a:lvl5pPr>
          </a:lstStyle>
          <a:p>
            <a:pPr lvl="0"/>
            <a:r>
              <a:rPr lang="en-US"/>
              <a:t>Click to edit Master text styles</a:t>
            </a:r>
          </a:p>
        </p:txBody>
      </p:sp>
      <p:sp>
        <p:nvSpPr>
          <p:cNvPr id="56" name="Text Placeholder 5"/>
          <p:cNvSpPr>
            <a:spLocks noGrp="1"/>
          </p:cNvSpPr>
          <p:nvPr>
            <p:ph type="body" sz="quarter" idx="17"/>
          </p:nvPr>
        </p:nvSpPr>
        <p:spPr>
          <a:xfrm>
            <a:off x="870618" y="3602899"/>
            <a:ext cx="599333" cy="216390"/>
          </a:xfrm>
          <a:prstGeom prst="rect">
            <a:avLst/>
          </a:prstGeom>
        </p:spPr>
        <p:txBody>
          <a:bodyPr lIns="0" tIns="0" rIns="0" bIns="0" anchor="ctr"/>
          <a:lstStyle>
            <a:lvl1pPr marL="0" marR="0" indent="0" algn="ctr" defTabSz="685800" rtl="0" eaLnBrk="0" fontAlgn="base" latinLnBrk="0" hangingPunct="0">
              <a:lnSpc>
                <a:spcPct val="100000"/>
              </a:lnSpc>
              <a:spcBef>
                <a:spcPts val="0"/>
              </a:spcBef>
              <a:spcAft>
                <a:spcPct val="0"/>
              </a:spcAft>
              <a:buClrTx/>
              <a:buSzTx/>
              <a:buFontTx/>
              <a:buNone/>
              <a:tabLst/>
              <a:defRPr sz="750" b="1" i="0">
                <a:solidFill>
                  <a:schemeClr val="bg1"/>
                </a:solidFill>
                <a:latin typeface="Arial" panose="020B0604020202020204" pitchFamily="34" charset="0"/>
                <a:cs typeface="Arial" panose="020B0604020202020204" pitchFamily="34" charset="0"/>
              </a:defRPr>
            </a:lvl1pPr>
            <a:lvl2pPr marL="342900" indent="0">
              <a:buFontTx/>
              <a:buNone/>
              <a:defRPr sz="750" b="0" i="0">
                <a:latin typeface="Arial" panose="020B0604020202020204" pitchFamily="34" charset="0"/>
                <a:cs typeface="Arial" panose="020B0604020202020204" pitchFamily="34" charset="0"/>
              </a:defRPr>
            </a:lvl2pPr>
            <a:lvl3pPr marL="685800" indent="0">
              <a:buFontTx/>
              <a:buNone/>
              <a:defRPr sz="750" b="0" i="0">
                <a:latin typeface="Arial" panose="020B0604020202020204" pitchFamily="34" charset="0"/>
                <a:cs typeface="Arial" panose="020B0604020202020204" pitchFamily="34" charset="0"/>
              </a:defRPr>
            </a:lvl3pPr>
            <a:lvl4pPr marL="1028700" indent="0">
              <a:buFontTx/>
              <a:buNone/>
              <a:defRPr sz="750" b="0" i="0">
                <a:latin typeface="Arial" panose="020B0604020202020204" pitchFamily="34" charset="0"/>
                <a:cs typeface="Arial" panose="020B0604020202020204" pitchFamily="34" charset="0"/>
              </a:defRPr>
            </a:lvl4pPr>
            <a:lvl5pPr marL="1371600" indent="0">
              <a:buFontTx/>
              <a:buNone/>
              <a:defRPr sz="750" b="0" i="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502490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tandard Slide-Chart Ex 2">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03C61E2-9F0B-BC73-2A19-25D18D098D56}"/>
              </a:ext>
            </a:extLst>
          </p:cNvPr>
          <p:cNvSpPr/>
          <p:nvPr userDrawn="1"/>
        </p:nvSpPr>
        <p:spPr>
          <a:xfrm>
            <a:off x="8651875" y="6354763"/>
            <a:ext cx="274638" cy="274637"/>
          </a:xfrm>
          <a:prstGeom prst="ellipse">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a:extLst>
              <a:ext uri="{FF2B5EF4-FFF2-40B4-BE49-F238E27FC236}">
                <a16:creationId xmlns:a16="http://schemas.microsoft.com/office/drawing/2014/main" id="{2F98EEE7-9D28-1F5B-D78F-EF7D7D68F278}"/>
              </a:ext>
            </a:extLst>
          </p:cNvPr>
          <p:cNvSpPr txBox="1">
            <a:spLocks noChangeArrowheads="1"/>
          </p:cNvSpPr>
          <p:nvPr userDrawn="1"/>
        </p:nvSpPr>
        <p:spPr bwMode="auto">
          <a:xfrm>
            <a:off x="8670925" y="6437313"/>
            <a:ext cx="233363" cy="103187"/>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fld id="{BD2E0DFB-6D9B-4595-853F-3B44B4CBAA0A}" type="slidenum">
              <a:rPr lang="en-US" altLang="en-US" sz="600" b="1" smtClean="0">
                <a:solidFill>
                  <a:schemeClr val="bg2"/>
                </a:solidFill>
                <a:latin typeface="Arial" panose="020B0604020202020204" pitchFamily="34" charset="0"/>
                <a:cs typeface="Arial" panose="020B0604020202020204" pitchFamily="34" charset="0"/>
              </a:rPr>
              <a:pPr algn="ctr">
                <a:defRPr/>
              </a:pPr>
              <a:t>‹#›</a:t>
            </a:fld>
            <a:endParaRPr lang="en-US" altLang="en-US" sz="600" b="1">
              <a:solidFill>
                <a:schemeClr val="bg2"/>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EE1BA57D-8A7B-E370-1471-853BEC2AA546}"/>
              </a:ext>
            </a:extLst>
          </p:cNvPr>
          <p:cNvGrpSpPr>
            <a:grpSpLocks/>
          </p:cNvGrpSpPr>
          <p:nvPr userDrawn="1"/>
        </p:nvGrpSpPr>
        <p:grpSpPr bwMode="auto">
          <a:xfrm>
            <a:off x="428625" y="6302375"/>
            <a:ext cx="5243513" cy="265113"/>
            <a:chOff x="428625" y="6263155"/>
            <a:chExt cx="5617473" cy="283892"/>
          </a:xfrm>
        </p:grpSpPr>
        <p:cxnSp>
          <p:nvCxnSpPr>
            <p:cNvPr id="5" name="Straight Connector 4">
              <a:extLst>
                <a:ext uri="{FF2B5EF4-FFF2-40B4-BE49-F238E27FC236}">
                  <a16:creationId xmlns:a16="http://schemas.microsoft.com/office/drawing/2014/main" id="{E441601A-6643-284A-523B-E14DCC8D6781}"/>
                </a:ext>
              </a:extLst>
            </p:cNvPr>
            <p:cNvCxnSpPr>
              <a:cxnSpLocks/>
            </p:cNvCxnSpPr>
            <p:nvPr userDrawn="1"/>
          </p:nvCxnSpPr>
          <p:spPr>
            <a:xfrm>
              <a:off x="2219482" y="6263155"/>
              <a:ext cx="0" cy="2838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19">
              <a:extLst>
                <a:ext uri="{FF2B5EF4-FFF2-40B4-BE49-F238E27FC236}">
                  <a16:creationId xmlns:a16="http://schemas.microsoft.com/office/drawing/2014/main" id="{7DF125DD-60C2-EB9D-5485-59B04872289D}"/>
                </a:ext>
              </a:extLst>
            </p:cNvPr>
            <p:cNvSpPr txBox="1">
              <a:spLocks noChangeArrowheads="1"/>
            </p:cNvSpPr>
            <p:nvPr userDrawn="1"/>
          </p:nvSpPr>
          <p:spPr bwMode="auto">
            <a:xfrm>
              <a:off x="2343634" y="6363453"/>
              <a:ext cx="3702464" cy="96897"/>
            </a:xfrm>
            <a:prstGeom prst="rect">
              <a:avLst/>
            </a:prstGeom>
            <a:noFill/>
            <a:ln>
              <a:noFill/>
            </a:ln>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defRPr/>
              </a:pPr>
              <a:r>
                <a:rPr lang="en-US" altLang="en-US" sz="750">
                  <a:latin typeface="Arial" panose="020B0604020202020204" pitchFamily="34" charset="0"/>
                  <a:ea typeface="Helvetica Neue" panose="02000503000000020004" pitchFamily="2" charset="0"/>
                  <a:cs typeface="Arial" panose="020B0604020202020204" pitchFamily="34" charset="0"/>
                </a:rPr>
                <a:t>We build </a:t>
              </a:r>
              <a:r>
                <a:rPr lang="en-US" altLang="en-US" sz="750" b="1">
                  <a:latin typeface="Arial" panose="020B0604020202020204" pitchFamily="34" charset="0"/>
                  <a:ea typeface="Helvetica Neue" panose="02000503000000020004" pitchFamily="2" charset="0"/>
                  <a:cs typeface="Arial" panose="020B0604020202020204" pitchFamily="34" charset="0"/>
                </a:rPr>
                <a:t>strength</a:t>
              </a:r>
              <a:r>
                <a:rPr lang="en-US" altLang="en-US" sz="750">
                  <a:latin typeface="Arial" panose="020B0604020202020204" pitchFamily="34" charset="0"/>
                  <a:ea typeface="Helvetica Neue" panose="02000503000000020004" pitchFamily="2" charset="0"/>
                  <a:cs typeface="Arial" panose="020B0604020202020204" pitchFamily="34" charset="0"/>
                </a:rPr>
                <a:t>, </a:t>
              </a:r>
              <a:r>
                <a:rPr lang="en-US" altLang="en-US" sz="750" b="1">
                  <a:latin typeface="Arial" panose="020B0604020202020204" pitchFamily="34" charset="0"/>
                  <a:ea typeface="Helvetica Neue" panose="02000503000000020004" pitchFamily="2" charset="0"/>
                  <a:cs typeface="Arial" panose="020B0604020202020204" pitchFamily="34" charset="0"/>
                </a:rPr>
                <a:t>stability</a:t>
              </a:r>
              <a:r>
                <a:rPr lang="en-US" altLang="en-US" sz="750">
                  <a:latin typeface="Arial" panose="020B0604020202020204" pitchFamily="34" charset="0"/>
                  <a:ea typeface="Helvetica Neue" panose="02000503000000020004" pitchFamily="2" charset="0"/>
                  <a:cs typeface="Arial" panose="020B0604020202020204" pitchFamily="34" charset="0"/>
                </a:rPr>
                <a:t> and </a:t>
              </a:r>
              <a:r>
                <a:rPr lang="en-US" altLang="en-US" sz="750" b="1">
                  <a:latin typeface="Arial" panose="020B0604020202020204" pitchFamily="34" charset="0"/>
                  <a:ea typeface="Helvetica Neue" panose="02000503000000020004" pitchFamily="2" charset="0"/>
                  <a:cs typeface="Arial" panose="020B0604020202020204" pitchFamily="34" charset="0"/>
                </a:rPr>
                <a:t>self-reliance</a:t>
              </a:r>
              <a:r>
                <a:rPr lang="en-US" altLang="en-US" sz="750">
                  <a:latin typeface="Arial" panose="020B0604020202020204" pitchFamily="34" charset="0"/>
                  <a:ea typeface="Helvetica Neue" panose="02000503000000020004" pitchFamily="2" charset="0"/>
                  <a:cs typeface="Arial" panose="020B0604020202020204" pitchFamily="34" charset="0"/>
                </a:rPr>
                <a:t> through </a:t>
              </a:r>
              <a:r>
                <a:rPr lang="en-US" altLang="en-US" sz="750" b="1">
                  <a:latin typeface="Arial" panose="020B0604020202020204" pitchFamily="34" charset="0"/>
                  <a:ea typeface="Helvetica Neue" panose="02000503000000020004" pitchFamily="2" charset="0"/>
                  <a:cs typeface="Arial" panose="020B0604020202020204" pitchFamily="34" charset="0"/>
                </a:rPr>
                <a:t>shelter</a:t>
              </a:r>
              <a:r>
                <a:rPr lang="en-US" altLang="en-US" sz="750">
                  <a:latin typeface="Arial" panose="020B0604020202020204" pitchFamily="34" charset="0"/>
                  <a:ea typeface="Helvetica Neue" panose="02000503000000020004" pitchFamily="2" charset="0"/>
                  <a:cs typeface="Arial" panose="020B0604020202020204" pitchFamily="34" charset="0"/>
                </a:rPr>
                <a:t>.</a:t>
              </a:r>
            </a:p>
          </p:txBody>
        </p:sp>
        <p:pic>
          <p:nvPicPr>
            <p:cNvPr id="8" name="Picture 6">
              <a:extLst>
                <a:ext uri="{FF2B5EF4-FFF2-40B4-BE49-F238E27FC236}">
                  <a16:creationId xmlns:a16="http://schemas.microsoft.com/office/drawing/2014/main" id="{D2A05EF5-5FA0-B5E6-DCF8-AD2282ECE6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8625" y="6263166"/>
              <a:ext cx="1671638" cy="24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 name="Text Placeholder 9"/>
          <p:cNvSpPr>
            <a:spLocks noGrp="1"/>
          </p:cNvSpPr>
          <p:nvPr>
            <p:ph type="body" sz="quarter" idx="10"/>
          </p:nvPr>
        </p:nvSpPr>
        <p:spPr>
          <a:xfrm>
            <a:off x="429768" y="647701"/>
            <a:ext cx="4057650" cy="1143392"/>
          </a:xfrm>
          <a:prstGeom prst="rect">
            <a:avLst/>
          </a:prstGeom>
        </p:spPr>
        <p:txBody>
          <a:bodyPr lIns="0" tIns="0" rIns="0" bIns="0"/>
          <a:lstStyle>
            <a:lvl1pPr marL="0" indent="0">
              <a:buFontTx/>
              <a:buNone/>
              <a:defRPr sz="3000" b="1" i="0">
                <a:solidFill>
                  <a:schemeClr val="tx2"/>
                </a:solidFill>
                <a:latin typeface="Arial" panose="020B0604020202020204" pitchFamily="34" charset="0"/>
                <a:cs typeface="Arial" panose="020B0604020202020204" pitchFamily="34" charset="0"/>
              </a:defRPr>
            </a:lvl1pPr>
            <a:lvl2pPr marL="342900" indent="0">
              <a:buFontTx/>
              <a:buNone/>
              <a:defRPr sz="3000" b="1" i="0">
                <a:solidFill>
                  <a:schemeClr val="tx2"/>
                </a:solidFill>
                <a:latin typeface="Arial" panose="020B0604020202020204" pitchFamily="34" charset="0"/>
                <a:cs typeface="Arial" panose="020B0604020202020204" pitchFamily="34" charset="0"/>
              </a:defRPr>
            </a:lvl2pPr>
            <a:lvl3pPr marL="685800" indent="0">
              <a:buFontTx/>
              <a:buNone/>
              <a:defRPr sz="3000" b="1" i="0">
                <a:solidFill>
                  <a:schemeClr val="tx2"/>
                </a:solidFill>
                <a:latin typeface="Arial" panose="020B0604020202020204" pitchFamily="34" charset="0"/>
                <a:cs typeface="Arial" panose="020B0604020202020204" pitchFamily="34" charset="0"/>
              </a:defRPr>
            </a:lvl3pPr>
            <a:lvl4pPr marL="1028700" indent="0">
              <a:buFontTx/>
              <a:buNone/>
              <a:defRPr sz="3000" b="1" i="0">
                <a:solidFill>
                  <a:schemeClr val="tx2"/>
                </a:solidFill>
                <a:latin typeface="Arial" panose="020B0604020202020204" pitchFamily="34" charset="0"/>
                <a:cs typeface="Arial" panose="020B0604020202020204" pitchFamily="34" charset="0"/>
              </a:defRPr>
            </a:lvl4pPr>
            <a:lvl5pPr marL="1371600" indent="0">
              <a:buFontTx/>
              <a:buNone/>
              <a:defRPr sz="3000" b="1" i="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48" name="Text Placeholder 11"/>
          <p:cNvSpPr>
            <a:spLocks noGrp="1"/>
          </p:cNvSpPr>
          <p:nvPr>
            <p:ph type="body" sz="quarter" idx="11"/>
          </p:nvPr>
        </p:nvSpPr>
        <p:spPr>
          <a:xfrm>
            <a:off x="429768" y="1905000"/>
            <a:ext cx="4229100" cy="4048125"/>
          </a:xfrm>
          <a:prstGeom prst="rect">
            <a:avLst/>
          </a:prstGeom>
        </p:spPr>
        <p:txBody>
          <a:bodyPr lIns="0" tIns="0" rIns="0" bIns="0"/>
          <a:lstStyle>
            <a:lvl1pPr marL="0" marR="0" indent="0" algn="l" defTabSz="685800" rtl="0" eaLnBrk="0" fontAlgn="base" latinLnBrk="0" hangingPunct="0">
              <a:lnSpc>
                <a:spcPct val="100000"/>
              </a:lnSpc>
              <a:spcBef>
                <a:spcPts val="750"/>
              </a:spcBef>
              <a:spcAft>
                <a:spcPct val="0"/>
              </a:spcAft>
              <a:buClrTx/>
              <a:buSzTx/>
              <a:buFont typeface="Arial" panose="020B0604020202020204" pitchFamily="34" charset="0"/>
              <a:buNone/>
              <a:tabLst/>
              <a:defRPr sz="1800">
                <a:latin typeface="Arial" panose="020B0604020202020204" pitchFamily="34" charset="0"/>
                <a:cs typeface="Arial" panose="020B0604020202020204" pitchFamily="34" charset="0"/>
              </a:defRPr>
            </a:lvl1pPr>
            <a:lvl2pPr marL="342900" indent="0">
              <a:lnSpc>
                <a:spcPct val="100000"/>
              </a:lnSpc>
              <a:buNone/>
              <a:defRPr sz="1800">
                <a:latin typeface="Arial" panose="020B0604020202020204" pitchFamily="34" charset="0"/>
                <a:cs typeface="Arial" panose="020B0604020202020204" pitchFamily="34" charset="0"/>
              </a:defRPr>
            </a:lvl2pPr>
            <a:lvl3pPr marL="685800" indent="0">
              <a:lnSpc>
                <a:spcPct val="100000"/>
              </a:lnSpc>
              <a:buNone/>
              <a:defRPr sz="1800">
                <a:latin typeface="Arial" panose="020B0604020202020204" pitchFamily="34" charset="0"/>
                <a:cs typeface="Arial" panose="020B0604020202020204" pitchFamily="34" charset="0"/>
              </a:defRPr>
            </a:lvl3pPr>
            <a:lvl4pPr marL="1028700" indent="0">
              <a:lnSpc>
                <a:spcPct val="100000"/>
              </a:lnSpc>
              <a:buNone/>
              <a:defRPr sz="1800">
                <a:latin typeface="Arial" panose="020B0604020202020204" pitchFamily="34" charset="0"/>
                <a:cs typeface="Arial" panose="020B0604020202020204" pitchFamily="34" charset="0"/>
              </a:defRPr>
            </a:lvl4pPr>
            <a:lvl5pPr marL="1371600" indent="0">
              <a:lnSpc>
                <a:spcPct val="100000"/>
              </a:lnSpc>
              <a:buNone/>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7" name="Chart Placeholder 6"/>
          <p:cNvSpPr>
            <a:spLocks noGrp="1"/>
          </p:cNvSpPr>
          <p:nvPr>
            <p:ph type="chart" sz="quarter" idx="12"/>
          </p:nvPr>
        </p:nvSpPr>
        <p:spPr>
          <a:xfrm>
            <a:off x="5012880" y="0"/>
            <a:ext cx="4131119" cy="6858000"/>
          </a:xfrm>
          <a:prstGeom prst="rect">
            <a:avLst/>
          </a:prstGeom>
        </p:spPr>
        <p:txBody>
          <a:bodyPr anchor="ctr"/>
          <a:lstStyle>
            <a:lvl1pPr marL="0" indent="0" algn="ctr">
              <a:buFontTx/>
              <a:buNone/>
              <a:defRPr>
                <a:solidFill>
                  <a:schemeClr val="bg2"/>
                </a:solidFill>
                <a:latin typeface="Arial" panose="020B0604020202020204" pitchFamily="34" charset="0"/>
                <a:cs typeface="Arial" panose="020B0604020202020204" pitchFamily="34" charset="0"/>
              </a:defRPr>
            </a:lvl1pPr>
          </a:lstStyle>
          <a:p>
            <a:pPr lvl="0"/>
            <a:r>
              <a:rPr lang="en-US" noProof="0"/>
              <a:t>Click icon to add chart</a:t>
            </a:r>
          </a:p>
        </p:txBody>
      </p:sp>
    </p:spTree>
    <p:extLst>
      <p:ext uri="{BB962C8B-B14F-4D97-AF65-F5344CB8AC3E}">
        <p14:creationId xmlns:p14="http://schemas.microsoft.com/office/powerpoint/2010/main" val="16163951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inal Slide-1">
    <p:bg>
      <p:bgPr>
        <a:solidFill>
          <a:schemeClr val="tx2"/>
        </a:solid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625BE596-D9CD-F15B-3420-7FE584F8E6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15369" b="-1311"/>
          <a:stretch>
            <a:fillRect/>
          </a:stretch>
        </p:blipFill>
        <p:spPr bwMode="auto">
          <a:xfrm>
            <a:off x="4232275" y="1922463"/>
            <a:ext cx="4911725" cy="493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1875A85D-ADDC-F9A3-4636-92D6FB87A83B}"/>
              </a:ext>
            </a:extLst>
          </p:cNvPr>
          <p:cNvGrpSpPr>
            <a:grpSpLocks/>
          </p:cNvGrpSpPr>
          <p:nvPr userDrawn="1"/>
        </p:nvGrpSpPr>
        <p:grpSpPr bwMode="auto">
          <a:xfrm>
            <a:off x="428625" y="6278563"/>
            <a:ext cx="5654675" cy="285750"/>
            <a:chOff x="428625" y="6278876"/>
            <a:chExt cx="5654675" cy="284973"/>
          </a:xfrm>
        </p:grpSpPr>
        <p:cxnSp>
          <p:nvCxnSpPr>
            <p:cNvPr id="5" name="Straight Connector 4">
              <a:extLst>
                <a:ext uri="{FF2B5EF4-FFF2-40B4-BE49-F238E27FC236}">
                  <a16:creationId xmlns:a16="http://schemas.microsoft.com/office/drawing/2014/main" id="{F2E27137-01A8-CA8B-3F24-D642A93E6B7E}"/>
                </a:ext>
              </a:extLst>
            </p:cNvPr>
            <p:cNvCxnSpPr>
              <a:cxnSpLocks/>
            </p:cNvCxnSpPr>
            <p:nvPr userDrawn="1"/>
          </p:nvCxnSpPr>
          <p:spPr>
            <a:xfrm>
              <a:off x="2219325" y="6278876"/>
              <a:ext cx="0" cy="284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19">
              <a:extLst>
                <a:ext uri="{FF2B5EF4-FFF2-40B4-BE49-F238E27FC236}">
                  <a16:creationId xmlns:a16="http://schemas.microsoft.com/office/drawing/2014/main" id="{70BFD6FE-536C-12E7-29C2-1DD90D98F7FA}"/>
                </a:ext>
              </a:extLst>
            </p:cNvPr>
            <p:cNvSpPr txBox="1">
              <a:spLocks noChangeArrowheads="1"/>
            </p:cNvSpPr>
            <p:nvPr userDrawn="1"/>
          </p:nvSpPr>
          <p:spPr bwMode="auto">
            <a:xfrm>
              <a:off x="2381250" y="6380200"/>
              <a:ext cx="3702050" cy="98157"/>
            </a:xfrm>
            <a:prstGeom prst="rect">
              <a:avLst/>
            </a:prstGeom>
            <a:noFill/>
            <a:ln>
              <a:noFill/>
            </a:ln>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defRPr/>
              </a:pP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We build </a:t>
              </a:r>
              <a:r>
                <a:rPr lang="en-US" altLang="en-US" sz="800" b="1">
                  <a:solidFill>
                    <a:schemeClr val="bg1"/>
                  </a:solidFill>
                  <a:latin typeface="Arial" panose="020B0604020202020204" pitchFamily="34" charset="0"/>
                  <a:ea typeface="Helvetica Neue" panose="02000503000000020004" pitchFamily="2" charset="0"/>
                  <a:cs typeface="Arial" panose="020B0604020202020204" pitchFamily="34" charset="0"/>
                </a:rPr>
                <a:t>strength</a:t>
              </a: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altLang="en-US" sz="800" b="1">
                  <a:solidFill>
                    <a:schemeClr val="bg1"/>
                  </a:solidFill>
                  <a:latin typeface="Arial" panose="020B0604020202020204" pitchFamily="34" charset="0"/>
                  <a:ea typeface="Helvetica Neue" panose="02000503000000020004" pitchFamily="2" charset="0"/>
                  <a:cs typeface="Arial" panose="020B0604020202020204" pitchFamily="34" charset="0"/>
                </a:rPr>
                <a:t>stability</a:t>
              </a: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 and </a:t>
              </a:r>
              <a:r>
                <a:rPr lang="en-US" altLang="en-US" sz="800" b="1">
                  <a:solidFill>
                    <a:schemeClr val="bg1"/>
                  </a:solidFill>
                  <a:latin typeface="Arial" panose="020B0604020202020204" pitchFamily="34" charset="0"/>
                  <a:ea typeface="Helvetica Neue" panose="02000503000000020004" pitchFamily="2" charset="0"/>
                  <a:cs typeface="Arial" panose="020B0604020202020204" pitchFamily="34" charset="0"/>
                </a:rPr>
                <a:t>self-reliance</a:t>
              </a: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 through </a:t>
              </a:r>
              <a:r>
                <a:rPr lang="en-US" altLang="en-US" sz="800" b="1">
                  <a:solidFill>
                    <a:schemeClr val="bg1"/>
                  </a:solidFill>
                  <a:latin typeface="Arial" panose="020B0604020202020204" pitchFamily="34" charset="0"/>
                  <a:ea typeface="Helvetica Neue" panose="02000503000000020004" pitchFamily="2" charset="0"/>
                  <a:cs typeface="Arial" panose="020B0604020202020204" pitchFamily="34" charset="0"/>
                </a:rPr>
                <a:t>shelter</a:t>
              </a: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a:t>
              </a:r>
            </a:p>
          </p:txBody>
        </p:sp>
        <p:pic>
          <p:nvPicPr>
            <p:cNvPr id="7" name="Picture 17">
              <a:extLst>
                <a:ext uri="{FF2B5EF4-FFF2-40B4-BE49-F238E27FC236}">
                  <a16:creationId xmlns:a16="http://schemas.microsoft.com/office/drawing/2014/main" id="{610D544D-87F3-18C9-3CA6-1A10563DCE2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8625" y="6279102"/>
              <a:ext cx="1676572" cy="24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 Placeholder 3"/>
          <p:cNvSpPr>
            <a:spLocks noGrp="1"/>
          </p:cNvSpPr>
          <p:nvPr>
            <p:ph type="body" sz="quarter" idx="10"/>
          </p:nvPr>
        </p:nvSpPr>
        <p:spPr>
          <a:xfrm>
            <a:off x="428625" y="1905001"/>
            <a:ext cx="4057650" cy="1156607"/>
          </a:xfrm>
          <a:prstGeom prst="rect">
            <a:avLst/>
          </a:prstGeom>
        </p:spPr>
        <p:txBody>
          <a:bodyPr lIns="0" tIns="0" rIns="0" bIns="0"/>
          <a:lstStyle>
            <a:lvl1pPr marL="0" indent="0">
              <a:buFontTx/>
              <a:buNone/>
              <a:defRPr sz="4950" b="1" i="0">
                <a:solidFill>
                  <a:schemeClr val="bg1"/>
                </a:solidFill>
                <a:latin typeface="Arial" panose="020B0604020202020204" pitchFamily="34" charset="0"/>
                <a:cs typeface="Arial" panose="020B0604020202020204" pitchFamily="34" charset="0"/>
              </a:defRPr>
            </a:lvl1pPr>
            <a:lvl2pPr marL="342900" indent="0">
              <a:buFontTx/>
              <a:buNone/>
              <a:defRPr b="1" i="0">
                <a:solidFill>
                  <a:schemeClr val="bg1"/>
                </a:solidFill>
                <a:latin typeface="Arial" panose="020B0604020202020204" pitchFamily="34" charset="0"/>
                <a:cs typeface="Arial" panose="020B0604020202020204" pitchFamily="34" charset="0"/>
              </a:defRPr>
            </a:lvl2pPr>
            <a:lvl3pPr marL="685800" indent="0">
              <a:buFontTx/>
              <a:buNone/>
              <a:defRPr b="1" i="0">
                <a:solidFill>
                  <a:schemeClr val="bg1"/>
                </a:solidFill>
                <a:latin typeface="Arial" panose="020B0604020202020204" pitchFamily="34" charset="0"/>
                <a:cs typeface="Arial" panose="020B0604020202020204" pitchFamily="34" charset="0"/>
              </a:defRPr>
            </a:lvl3pPr>
            <a:lvl4pPr marL="1028700" indent="0">
              <a:buFontTx/>
              <a:buNone/>
              <a:defRPr b="1" i="0">
                <a:solidFill>
                  <a:schemeClr val="bg1"/>
                </a:solidFill>
                <a:latin typeface="Arial" panose="020B0604020202020204" pitchFamily="34" charset="0"/>
                <a:cs typeface="Arial" panose="020B0604020202020204" pitchFamily="34" charset="0"/>
              </a:defRPr>
            </a:lvl4pPr>
            <a:lvl5pPr marL="1371600" indent="0">
              <a:buFontTx/>
              <a:buNone/>
              <a:defRPr b="1"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8008019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Final Slide-2">
    <p:bg>
      <p:bgPr>
        <a:solidFill>
          <a:schemeClr val="bg2"/>
        </a:solid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605D1F68-8CA1-4A76-1676-09B48336BCE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15369" b="-1311"/>
          <a:stretch>
            <a:fillRect/>
          </a:stretch>
        </p:blipFill>
        <p:spPr bwMode="auto">
          <a:xfrm>
            <a:off x="4232275" y="1922463"/>
            <a:ext cx="4911725" cy="493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5F86821B-3820-78E4-E8B5-DA3DD3DC5E55}"/>
              </a:ext>
            </a:extLst>
          </p:cNvPr>
          <p:cNvGrpSpPr>
            <a:grpSpLocks/>
          </p:cNvGrpSpPr>
          <p:nvPr userDrawn="1"/>
        </p:nvGrpSpPr>
        <p:grpSpPr bwMode="auto">
          <a:xfrm>
            <a:off x="428625" y="6278563"/>
            <a:ext cx="5654675" cy="285750"/>
            <a:chOff x="428625" y="6278876"/>
            <a:chExt cx="5654675" cy="284973"/>
          </a:xfrm>
        </p:grpSpPr>
        <p:cxnSp>
          <p:nvCxnSpPr>
            <p:cNvPr id="5" name="Straight Connector 4">
              <a:extLst>
                <a:ext uri="{FF2B5EF4-FFF2-40B4-BE49-F238E27FC236}">
                  <a16:creationId xmlns:a16="http://schemas.microsoft.com/office/drawing/2014/main" id="{B92CBA12-2C98-B631-C49E-31E1ADD7147F}"/>
                </a:ext>
              </a:extLst>
            </p:cNvPr>
            <p:cNvCxnSpPr>
              <a:cxnSpLocks/>
            </p:cNvCxnSpPr>
            <p:nvPr userDrawn="1"/>
          </p:nvCxnSpPr>
          <p:spPr>
            <a:xfrm>
              <a:off x="2219325" y="6278876"/>
              <a:ext cx="0" cy="284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19">
              <a:extLst>
                <a:ext uri="{FF2B5EF4-FFF2-40B4-BE49-F238E27FC236}">
                  <a16:creationId xmlns:a16="http://schemas.microsoft.com/office/drawing/2014/main" id="{04E2BD85-3AD0-9C30-D396-B57893F5D710}"/>
                </a:ext>
              </a:extLst>
            </p:cNvPr>
            <p:cNvSpPr txBox="1">
              <a:spLocks noChangeArrowheads="1"/>
            </p:cNvSpPr>
            <p:nvPr userDrawn="1"/>
          </p:nvSpPr>
          <p:spPr bwMode="auto">
            <a:xfrm>
              <a:off x="2381250" y="6380200"/>
              <a:ext cx="3702050" cy="98157"/>
            </a:xfrm>
            <a:prstGeom prst="rect">
              <a:avLst/>
            </a:prstGeom>
            <a:noFill/>
            <a:ln>
              <a:noFill/>
            </a:ln>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defRPr/>
              </a:pP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We build </a:t>
              </a:r>
              <a:r>
                <a:rPr lang="en-US" altLang="en-US" sz="800" b="1">
                  <a:solidFill>
                    <a:schemeClr val="bg1"/>
                  </a:solidFill>
                  <a:latin typeface="Arial" panose="020B0604020202020204" pitchFamily="34" charset="0"/>
                  <a:ea typeface="Helvetica Neue" panose="02000503000000020004" pitchFamily="2" charset="0"/>
                  <a:cs typeface="Arial" panose="020B0604020202020204" pitchFamily="34" charset="0"/>
                </a:rPr>
                <a:t>strength</a:t>
              </a: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altLang="en-US" sz="800" b="1">
                  <a:solidFill>
                    <a:schemeClr val="bg1"/>
                  </a:solidFill>
                  <a:latin typeface="Arial" panose="020B0604020202020204" pitchFamily="34" charset="0"/>
                  <a:ea typeface="Helvetica Neue" panose="02000503000000020004" pitchFamily="2" charset="0"/>
                  <a:cs typeface="Arial" panose="020B0604020202020204" pitchFamily="34" charset="0"/>
                </a:rPr>
                <a:t>stability</a:t>
              </a: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 and </a:t>
              </a:r>
              <a:r>
                <a:rPr lang="en-US" altLang="en-US" sz="800" b="1">
                  <a:solidFill>
                    <a:schemeClr val="bg1"/>
                  </a:solidFill>
                  <a:latin typeface="Arial" panose="020B0604020202020204" pitchFamily="34" charset="0"/>
                  <a:ea typeface="Helvetica Neue" panose="02000503000000020004" pitchFamily="2" charset="0"/>
                  <a:cs typeface="Arial" panose="020B0604020202020204" pitchFamily="34" charset="0"/>
                </a:rPr>
                <a:t>self-reliance</a:t>
              </a: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 through </a:t>
              </a:r>
              <a:r>
                <a:rPr lang="en-US" altLang="en-US" sz="800" b="1">
                  <a:solidFill>
                    <a:schemeClr val="bg1"/>
                  </a:solidFill>
                  <a:latin typeface="Arial" panose="020B0604020202020204" pitchFamily="34" charset="0"/>
                  <a:ea typeface="Helvetica Neue" panose="02000503000000020004" pitchFamily="2" charset="0"/>
                  <a:cs typeface="Arial" panose="020B0604020202020204" pitchFamily="34" charset="0"/>
                </a:rPr>
                <a:t>shelter</a:t>
              </a: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a:t>
              </a:r>
            </a:p>
          </p:txBody>
        </p:sp>
        <p:pic>
          <p:nvPicPr>
            <p:cNvPr id="7" name="Picture 17">
              <a:extLst>
                <a:ext uri="{FF2B5EF4-FFF2-40B4-BE49-F238E27FC236}">
                  <a16:creationId xmlns:a16="http://schemas.microsoft.com/office/drawing/2014/main" id="{AAB8D174-AD37-D933-95C9-89AB632EDA8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8625" y="6279102"/>
              <a:ext cx="1676572" cy="24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 Placeholder 3"/>
          <p:cNvSpPr>
            <a:spLocks noGrp="1"/>
          </p:cNvSpPr>
          <p:nvPr>
            <p:ph type="body" sz="quarter" idx="10"/>
          </p:nvPr>
        </p:nvSpPr>
        <p:spPr>
          <a:xfrm>
            <a:off x="428625" y="1905001"/>
            <a:ext cx="4057650" cy="1156607"/>
          </a:xfrm>
          <a:prstGeom prst="rect">
            <a:avLst/>
          </a:prstGeom>
        </p:spPr>
        <p:txBody>
          <a:bodyPr lIns="0" tIns="0" rIns="0" bIns="0"/>
          <a:lstStyle>
            <a:lvl1pPr marL="0" indent="0">
              <a:buFontTx/>
              <a:buNone/>
              <a:defRPr sz="4950" b="1" i="0">
                <a:solidFill>
                  <a:schemeClr val="bg1"/>
                </a:solidFill>
                <a:latin typeface="Arial" panose="020B0604020202020204" pitchFamily="34" charset="0"/>
                <a:cs typeface="Arial" panose="020B0604020202020204" pitchFamily="34" charset="0"/>
              </a:defRPr>
            </a:lvl1pPr>
            <a:lvl2pPr marL="342900" indent="0">
              <a:buFontTx/>
              <a:buNone/>
              <a:defRPr b="1" i="0">
                <a:solidFill>
                  <a:schemeClr val="bg1"/>
                </a:solidFill>
                <a:latin typeface="Arial" panose="020B0604020202020204" pitchFamily="34" charset="0"/>
                <a:cs typeface="Arial" panose="020B0604020202020204" pitchFamily="34" charset="0"/>
              </a:defRPr>
            </a:lvl2pPr>
            <a:lvl3pPr marL="685800" indent="0">
              <a:buFontTx/>
              <a:buNone/>
              <a:defRPr b="1" i="0">
                <a:solidFill>
                  <a:schemeClr val="bg1"/>
                </a:solidFill>
                <a:latin typeface="Arial" panose="020B0604020202020204" pitchFamily="34" charset="0"/>
                <a:cs typeface="Arial" panose="020B0604020202020204" pitchFamily="34" charset="0"/>
              </a:defRPr>
            </a:lvl3pPr>
            <a:lvl4pPr marL="1028700" indent="0">
              <a:buFontTx/>
              <a:buNone/>
              <a:defRPr b="1" i="0">
                <a:solidFill>
                  <a:schemeClr val="bg1"/>
                </a:solidFill>
                <a:latin typeface="Arial" panose="020B0604020202020204" pitchFamily="34" charset="0"/>
                <a:cs typeface="Arial" panose="020B0604020202020204" pitchFamily="34" charset="0"/>
              </a:defRPr>
            </a:lvl4pPr>
            <a:lvl5pPr marL="1371600" indent="0">
              <a:buFontTx/>
              <a:buNone/>
              <a:defRPr b="1"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665227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inal Slide-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6786E0-0321-71B0-3ED1-F17815366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825" r="14291"/>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
            <a:extLst>
              <a:ext uri="{FF2B5EF4-FFF2-40B4-BE49-F238E27FC236}">
                <a16:creationId xmlns:a16="http://schemas.microsoft.com/office/drawing/2014/main" id="{F1BC7EA7-DF27-C122-CB4C-188001138515}"/>
              </a:ext>
            </a:extLst>
          </p:cNvPr>
          <p:cNvGrpSpPr>
            <a:grpSpLocks/>
          </p:cNvGrpSpPr>
          <p:nvPr userDrawn="1"/>
        </p:nvGrpSpPr>
        <p:grpSpPr bwMode="auto">
          <a:xfrm>
            <a:off x="428625" y="6278563"/>
            <a:ext cx="5654675" cy="285750"/>
            <a:chOff x="428625" y="6278876"/>
            <a:chExt cx="5654675" cy="284973"/>
          </a:xfrm>
        </p:grpSpPr>
        <p:cxnSp>
          <p:nvCxnSpPr>
            <p:cNvPr id="6" name="Straight Connector 5">
              <a:extLst>
                <a:ext uri="{FF2B5EF4-FFF2-40B4-BE49-F238E27FC236}">
                  <a16:creationId xmlns:a16="http://schemas.microsoft.com/office/drawing/2014/main" id="{8322EE80-FE3D-7254-E322-B9B79A7DAE5A}"/>
                </a:ext>
              </a:extLst>
            </p:cNvPr>
            <p:cNvCxnSpPr>
              <a:cxnSpLocks/>
            </p:cNvCxnSpPr>
            <p:nvPr userDrawn="1"/>
          </p:nvCxnSpPr>
          <p:spPr>
            <a:xfrm>
              <a:off x="2219325" y="6278876"/>
              <a:ext cx="0" cy="284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19">
              <a:extLst>
                <a:ext uri="{FF2B5EF4-FFF2-40B4-BE49-F238E27FC236}">
                  <a16:creationId xmlns:a16="http://schemas.microsoft.com/office/drawing/2014/main" id="{4BF87478-1B77-E180-2E7D-6141099C9FF7}"/>
                </a:ext>
              </a:extLst>
            </p:cNvPr>
            <p:cNvSpPr txBox="1">
              <a:spLocks noChangeArrowheads="1"/>
            </p:cNvSpPr>
            <p:nvPr userDrawn="1"/>
          </p:nvSpPr>
          <p:spPr bwMode="auto">
            <a:xfrm>
              <a:off x="2381250" y="6380200"/>
              <a:ext cx="3702050" cy="98157"/>
            </a:xfrm>
            <a:prstGeom prst="rect">
              <a:avLst/>
            </a:prstGeom>
            <a:noFill/>
            <a:ln>
              <a:noFill/>
            </a:ln>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defRPr/>
              </a:pP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We build </a:t>
              </a:r>
              <a:r>
                <a:rPr lang="en-US" altLang="en-US" sz="800" b="1">
                  <a:solidFill>
                    <a:schemeClr val="bg1"/>
                  </a:solidFill>
                  <a:latin typeface="Arial" panose="020B0604020202020204" pitchFamily="34" charset="0"/>
                  <a:ea typeface="Helvetica Neue" panose="02000503000000020004" pitchFamily="2" charset="0"/>
                  <a:cs typeface="Arial" panose="020B0604020202020204" pitchFamily="34" charset="0"/>
                </a:rPr>
                <a:t>strength</a:t>
              </a: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altLang="en-US" sz="800" b="1">
                  <a:solidFill>
                    <a:schemeClr val="bg1"/>
                  </a:solidFill>
                  <a:latin typeface="Arial" panose="020B0604020202020204" pitchFamily="34" charset="0"/>
                  <a:ea typeface="Helvetica Neue" panose="02000503000000020004" pitchFamily="2" charset="0"/>
                  <a:cs typeface="Arial" panose="020B0604020202020204" pitchFamily="34" charset="0"/>
                </a:rPr>
                <a:t>stability</a:t>
              </a: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 and </a:t>
              </a:r>
              <a:r>
                <a:rPr lang="en-US" altLang="en-US" sz="800" b="1">
                  <a:solidFill>
                    <a:schemeClr val="bg1"/>
                  </a:solidFill>
                  <a:latin typeface="Arial" panose="020B0604020202020204" pitchFamily="34" charset="0"/>
                  <a:ea typeface="Helvetica Neue" panose="02000503000000020004" pitchFamily="2" charset="0"/>
                  <a:cs typeface="Arial" panose="020B0604020202020204" pitchFamily="34" charset="0"/>
                </a:rPr>
                <a:t>self-reliance</a:t>
              </a: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 through </a:t>
              </a:r>
              <a:r>
                <a:rPr lang="en-US" altLang="en-US" sz="800" b="1">
                  <a:solidFill>
                    <a:schemeClr val="bg1"/>
                  </a:solidFill>
                  <a:latin typeface="Arial" panose="020B0604020202020204" pitchFamily="34" charset="0"/>
                  <a:ea typeface="Helvetica Neue" panose="02000503000000020004" pitchFamily="2" charset="0"/>
                  <a:cs typeface="Arial" panose="020B0604020202020204" pitchFamily="34" charset="0"/>
                </a:rPr>
                <a:t>shelter</a:t>
              </a: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a:t>
              </a:r>
            </a:p>
          </p:txBody>
        </p:sp>
        <p:pic>
          <p:nvPicPr>
            <p:cNvPr id="8" name="Picture 17">
              <a:extLst>
                <a:ext uri="{FF2B5EF4-FFF2-40B4-BE49-F238E27FC236}">
                  <a16:creationId xmlns:a16="http://schemas.microsoft.com/office/drawing/2014/main" id="{7C54E6AA-37DB-2529-6676-698251449EC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8625" y="6279102"/>
              <a:ext cx="1676572" cy="24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 Placeholder 3"/>
          <p:cNvSpPr>
            <a:spLocks noGrp="1"/>
          </p:cNvSpPr>
          <p:nvPr>
            <p:ph type="body" sz="quarter" idx="10"/>
          </p:nvPr>
        </p:nvSpPr>
        <p:spPr>
          <a:xfrm>
            <a:off x="428625" y="2370365"/>
            <a:ext cx="4057650" cy="601436"/>
          </a:xfrm>
          <a:prstGeom prst="rect">
            <a:avLst/>
          </a:prstGeom>
        </p:spPr>
        <p:txBody>
          <a:bodyPr lIns="0" tIns="0" rIns="0" bIns="0"/>
          <a:lstStyle>
            <a:lvl1pPr marL="0" indent="0">
              <a:buFontTx/>
              <a:buNone/>
              <a:defRPr sz="3000" b="1" i="0">
                <a:solidFill>
                  <a:schemeClr val="bg1"/>
                </a:solidFill>
                <a:latin typeface="Arial" panose="020B0604020202020204" pitchFamily="34" charset="0"/>
                <a:cs typeface="Arial" panose="020B0604020202020204" pitchFamily="34" charset="0"/>
              </a:defRPr>
            </a:lvl1pPr>
            <a:lvl2pPr marL="342900" indent="0">
              <a:buFontTx/>
              <a:buNone/>
              <a:defRPr b="1" i="0">
                <a:solidFill>
                  <a:schemeClr val="bg1"/>
                </a:solidFill>
                <a:latin typeface="Arial" panose="020B0604020202020204" pitchFamily="34" charset="0"/>
                <a:cs typeface="Arial" panose="020B0604020202020204" pitchFamily="34" charset="0"/>
              </a:defRPr>
            </a:lvl2pPr>
            <a:lvl3pPr marL="685800" indent="0">
              <a:buFontTx/>
              <a:buNone/>
              <a:defRPr b="1" i="0">
                <a:solidFill>
                  <a:schemeClr val="bg1"/>
                </a:solidFill>
                <a:latin typeface="Arial" panose="020B0604020202020204" pitchFamily="34" charset="0"/>
                <a:cs typeface="Arial" panose="020B0604020202020204" pitchFamily="34" charset="0"/>
              </a:defRPr>
            </a:lvl3pPr>
            <a:lvl4pPr marL="1028700" indent="0">
              <a:buFontTx/>
              <a:buNone/>
              <a:defRPr b="1" i="0">
                <a:solidFill>
                  <a:schemeClr val="bg1"/>
                </a:solidFill>
                <a:latin typeface="Arial" panose="020B0604020202020204" pitchFamily="34" charset="0"/>
                <a:cs typeface="Arial" panose="020B0604020202020204" pitchFamily="34" charset="0"/>
              </a:defRPr>
            </a:lvl4pPr>
            <a:lvl5pPr marL="1371600" indent="0">
              <a:buFontTx/>
              <a:buNone/>
              <a:defRPr b="1"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 name="Text Placeholder 2"/>
          <p:cNvSpPr>
            <a:spLocks noGrp="1"/>
          </p:cNvSpPr>
          <p:nvPr>
            <p:ph type="body" sz="quarter" idx="11"/>
          </p:nvPr>
        </p:nvSpPr>
        <p:spPr>
          <a:xfrm>
            <a:off x="428625" y="3078163"/>
            <a:ext cx="4057650" cy="2628900"/>
          </a:xfrm>
          <a:prstGeom prst="rect">
            <a:avLst/>
          </a:prstGeom>
        </p:spPr>
        <p:txBody>
          <a:bodyPr lIns="0" tIns="0" rIns="0" bIns="0"/>
          <a:lstStyle>
            <a:lvl1pPr marL="0" indent="0" eaLnBrk="1" hangingPunct="1">
              <a:lnSpc>
                <a:spcPct val="100000"/>
              </a:lnSpc>
              <a:spcBef>
                <a:spcPct val="0"/>
              </a:spcBef>
              <a:buFontTx/>
              <a:buNone/>
              <a:defRPr sz="1050">
                <a:solidFill>
                  <a:schemeClr val="bg1"/>
                </a:solidFill>
                <a:latin typeface="Arial" panose="020B0604020202020204" pitchFamily="34" charset="0"/>
                <a:cs typeface="Arial" panose="020B0604020202020204" pitchFamily="34" charset="0"/>
              </a:defRPr>
            </a:lvl1pPr>
            <a:lvl2pPr marL="342900" indent="0">
              <a:buFontTx/>
              <a:buNone/>
              <a:defRPr sz="1050">
                <a:latin typeface="Arial" panose="020B0604020202020204" pitchFamily="34" charset="0"/>
                <a:cs typeface="Arial" panose="020B0604020202020204" pitchFamily="34" charset="0"/>
              </a:defRPr>
            </a:lvl2pPr>
            <a:lvl3pPr marL="685800" indent="0">
              <a:buFontTx/>
              <a:buNone/>
              <a:defRPr sz="1050">
                <a:latin typeface="Arial" panose="020B0604020202020204" pitchFamily="34" charset="0"/>
                <a:cs typeface="Arial" panose="020B0604020202020204" pitchFamily="34" charset="0"/>
              </a:defRPr>
            </a:lvl3pPr>
            <a:lvl4pPr marL="1028700" indent="0">
              <a:buFontTx/>
              <a:buNone/>
              <a:defRPr sz="1050">
                <a:latin typeface="Arial" panose="020B0604020202020204" pitchFamily="34" charset="0"/>
                <a:cs typeface="Arial" panose="020B0604020202020204" pitchFamily="34" charset="0"/>
              </a:defRPr>
            </a:lvl4pPr>
            <a:lvl5pPr marL="1371600" indent="0">
              <a:buFontTx/>
              <a:buNone/>
              <a:defRPr sz="1050">
                <a:latin typeface="Arial" panose="020B0604020202020204" pitchFamily="34" charset="0"/>
                <a:cs typeface="Arial" panose="020B0604020202020204"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Tree>
    <p:extLst>
      <p:ext uri="{BB962C8B-B14F-4D97-AF65-F5344CB8AC3E}">
        <p14:creationId xmlns:p14="http://schemas.microsoft.com/office/powerpoint/2010/main" val="4643767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Final Slide-4">
    <p:bg>
      <p:bgPr>
        <a:solidFill>
          <a:schemeClr val="tx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A6DF51-85FF-6A84-CE6D-D2AA20C594F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15369" b="-1311"/>
          <a:stretch>
            <a:fillRect/>
          </a:stretch>
        </p:blipFill>
        <p:spPr bwMode="auto">
          <a:xfrm>
            <a:off x="4232275" y="1922463"/>
            <a:ext cx="4911725" cy="493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
            <a:extLst>
              <a:ext uri="{FF2B5EF4-FFF2-40B4-BE49-F238E27FC236}">
                <a16:creationId xmlns:a16="http://schemas.microsoft.com/office/drawing/2014/main" id="{350E0C1A-47DC-2A26-354D-9F22BB767F1D}"/>
              </a:ext>
            </a:extLst>
          </p:cNvPr>
          <p:cNvGrpSpPr>
            <a:grpSpLocks/>
          </p:cNvGrpSpPr>
          <p:nvPr userDrawn="1"/>
        </p:nvGrpSpPr>
        <p:grpSpPr bwMode="auto">
          <a:xfrm>
            <a:off x="428625" y="6278563"/>
            <a:ext cx="5654675" cy="285750"/>
            <a:chOff x="428625" y="6278876"/>
            <a:chExt cx="5654675" cy="284973"/>
          </a:xfrm>
        </p:grpSpPr>
        <p:cxnSp>
          <p:nvCxnSpPr>
            <p:cNvPr id="6" name="Straight Connector 5">
              <a:extLst>
                <a:ext uri="{FF2B5EF4-FFF2-40B4-BE49-F238E27FC236}">
                  <a16:creationId xmlns:a16="http://schemas.microsoft.com/office/drawing/2014/main" id="{20A6B912-E374-A4C6-8F6B-E4486F57EDC3}"/>
                </a:ext>
              </a:extLst>
            </p:cNvPr>
            <p:cNvCxnSpPr>
              <a:cxnSpLocks/>
            </p:cNvCxnSpPr>
            <p:nvPr userDrawn="1"/>
          </p:nvCxnSpPr>
          <p:spPr>
            <a:xfrm>
              <a:off x="2219325" y="6278876"/>
              <a:ext cx="0" cy="284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19">
              <a:extLst>
                <a:ext uri="{FF2B5EF4-FFF2-40B4-BE49-F238E27FC236}">
                  <a16:creationId xmlns:a16="http://schemas.microsoft.com/office/drawing/2014/main" id="{2041C0C5-7AF4-D47D-BA3B-4E3B80DA31DC}"/>
                </a:ext>
              </a:extLst>
            </p:cNvPr>
            <p:cNvSpPr txBox="1">
              <a:spLocks noChangeArrowheads="1"/>
            </p:cNvSpPr>
            <p:nvPr userDrawn="1"/>
          </p:nvSpPr>
          <p:spPr bwMode="auto">
            <a:xfrm>
              <a:off x="2381250" y="6380200"/>
              <a:ext cx="3702050" cy="98157"/>
            </a:xfrm>
            <a:prstGeom prst="rect">
              <a:avLst/>
            </a:prstGeom>
            <a:noFill/>
            <a:ln>
              <a:noFill/>
            </a:ln>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defRPr/>
              </a:pP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We build </a:t>
              </a:r>
              <a:r>
                <a:rPr lang="en-US" altLang="en-US" sz="800" b="1">
                  <a:solidFill>
                    <a:schemeClr val="bg1"/>
                  </a:solidFill>
                  <a:latin typeface="Arial" panose="020B0604020202020204" pitchFamily="34" charset="0"/>
                  <a:ea typeface="Helvetica Neue" panose="02000503000000020004" pitchFamily="2" charset="0"/>
                  <a:cs typeface="Arial" panose="020B0604020202020204" pitchFamily="34" charset="0"/>
                </a:rPr>
                <a:t>strength</a:t>
              </a: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altLang="en-US" sz="800" b="1">
                  <a:solidFill>
                    <a:schemeClr val="bg1"/>
                  </a:solidFill>
                  <a:latin typeface="Arial" panose="020B0604020202020204" pitchFamily="34" charset="0"/>
                  <a:ea typeface="Helvetica Neue" panose="02000503000000020004" pitchFamily="2" charset="0"/>
                  <a:cs typeface="Arial" panose="020B0604020202020204" pitchFamily="34" charset="0"/>
                </a:rPr>
                <a:t>stability</a:t>
              </a: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 and </a:t>
              </a:r>
              <a:r>
                <a:rPr lang="en-US" altLang="en-US" sz="800" b="1">
                  <a:solidFill>
                    <a:schemeClr val="bg1"/>
                  </a:solidFill>
                  <a:latin typeface="Arial" panose="020B0604020202020204" pitchFamily="34" charset="0"/>
                  <a:ea typeface="Helvetica Neue" panose="02000503000000020004" pitchFamily="2" charset="0"/>
                  <a:cs typeface="Arial" panose="020B0604020202020204" pitchFamily="34" charset="0"/>
                </a:rPr>
                <a:t>self-reliance</a:t>
              </a: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 through </a:t>
              </a:r>
              <a:r>
                <a:rPr lang="en-US" altLang="en-US" sz="800" b="1">
                  <a:solidFill>
                    <a:schemeClr val="bg1"/>
                  </a:solidFill>
                  <a:latin typeface="Arial" panose="020B0604020202020204" pitchFamily="34" charset="0"/>
                  <a:ea typeface="Helvetica Neue" panose="02000503000000020004" pitchFamily="2" charset="0"/>
                  <a:cs typeface="Arial" panose="020B0604020202020204" pitchFamily="34" charset="0"/>
                </a:rPr>
                <a:t>shelter</a:t>
              </a: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a:t>
              </a:r>
            </a:p>
          </p:txBody>
        </p:sp>
        <p:pic>
          <p:nvPicPr>
            <p:cNvPr id="8" name="Picture 17">
              <a:extLst>
                <a:ext uri="{FF2B5EF4-FFF2-40B4-BE49-F238E27FC236}">
                  <a16:creationId xmlns:a16="http://schemas.microsoft.com/office/drawing/2014/main" id="{5C57F94D-40B9-6774-3A79-D097E9BC0AA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8625" y="6279102"/>
              <a:ext cx="1676572" cy="24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 Placeholder 3"/>
          <p:cNvSpPr>
            <a:spLocks noGrp="1"/>
          </p:cNvSpPr>
          <p:nvPr>
            <p:ph type="body" sz="quarter" idx="10"/>
          </p:nvPr>
        </p:nvSpPr>
        <p:spPr>
          <a:xfrm>
            <a:off x="428625" y="1688458"/>
            <a:ext cx="5938308" cy="601436"/>
          </a:xfrm>
          <a:prstGeom prst="rect">
            <a:avLst/>
          </a:prstGeom>
        </p:spPr>
        <p:txBody>
          <a:bodyPr lIns="0" tIns="0" rIns="0" bIns="0"/>
          <a:lstStyle>
            <a:lvl1pPr marL="0" indent="0">
              <a:buFontTx/>
              <a:buNone/>
              <a:defRPr sz="3000" b="1" i="0">
                <a:solidFill>
                  <a:schemeClr val="bg1"/>
                </a:solidFill>
                <a:latin typeface="Arial" panose="020B0604020202020204" pitchFamily="34" charset="0"/>
                <a:cs typeface="Arial" panose="020B0604020202020204" pitchFamily="34" charset="0"/>
              </a:defRPr>
            </a:lvl1pPr>
            <a:lvl2pPr marL="342900" indent="0">
              <a:buFontTx/>
              <a:buNone/>
              <a:defRPr b="1" i="0">
                <a:solidFill>
                  <a:schemeClr val="bg1"/>
                </a:solidFill>
                <a:latin typeface="Arial" panose="020B0604020202020204" pitchFamily="34" charset="0"/>
                <a:cs typeface="Arial" panose="020B0604020202020204" pitchFamily="34" charset="0"/>
              </a:defRPr>
            </a:lvl2pPr>
            <a:lvl3pPr marL="685800" indent="0">
              <a:buFontTx/>
              <a:buNone/>
              <a:defRPr b="1" i="0">
                <a:solidFill>
                  <a:schemeClr val="bg1"/>
                </a:solidFill>
                <a:latin typeface="Arial" panose="020B0604020202020204" pitchFamily="34" charset="0"/>
                <a:cs typeface="Arial" panose="020B0604020202020204" pitchFamily="34" charset="0"/>
              </a:defRPr>
            </a:lvl3pPr>
            <a:lvl4pPr marL="1028700" indent="0">
              <a:buFontTx/>
              <a:buNone/>
              <a:defRPr b="1" i="0">
                <a:solidFill>
                  <a:schemeClr val="bg1"/>
                </a:solidFill>
                <a:latin typeface="Arial" panose="020B0604020202020204" pitchFamily="34" charset="0"/>
                <a:cs typeface="Arial" panose="020B0604020202020204" pitchFamily="34" charset="0"/>
              </a:defRPr>
            </a:lvl4pPr>
            <a:lvl5pPr marL="1371600" indent="0">
              <a:buFontTx/>
              <a:buNone/>
              <a:defRPr b="1"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 name="Text Placeholder 2"/>
          <p:cNvSpPr>
            <a:spLocks noGrp="1"/>
          </p:cNvSpPr>
          <p:nvPr>
            <p:ph type="body" sz="quarter" idx="11"/>
          </p:nvPr>
        </p:nvSpPr>
        <p:spPr>
          <a:xfrm>
            <a:off x="428625" y="2514688"/>
            <a:ext cx="4057650" cy="2628900"/>
          </a:xfrm>
          <a:prstGeom prst="rect">
            <a:avLst/>
          </a:prstGeom>
        </p:spPr>
        <p:txBody>
          <a:bodyPr lIns="0" tIns="0" rIns="0" bIns="0"/>
          <a:lstStyle>
            <a:lvl1pPr marL="0" indent="0" eaLnBrk="1" hangingPunct="1">
              <a:lnSpc>
                <a:spcPct val="100000"/>
              </a:lnSpc>
              <a:spcBef>
                <a:spcPct val="0"/>
              </a:spcBef>
              <a:buFontTx/>
              <a:buNone/>
              <a:defRPr sz="1050">
                <a:solidFill>
                  <a:schemeClr val="bg1"/>
                </a:solidFill>
                <a:latin typeface="Arial" panose="020B0604020202020204" pitchFamily="34" charset="0"/>
                <a:cs typeface="Arial" panose="020B0604020202020204" pitchFamily="34" charset="0"/>
              </a:defRPr>
            </a:lvl1pPr>
            <a:lvl2pPr marL="342900" indent="0">
              <a:buFontTx/>
              <a:buNone/>
              <a:defRPr sz="1050">
                <a:latin typeface="Arial" panose="020B0604020202020204" pitchFamily="34" charset="0"/>
                <a:cs typeface="Arial" panose="020B0604020202020204" pitchFamily="34" charset="0"/>
              </a:defRPr>
            </a:lvl2pPr>
            <a:lvl3pPr marL="685800" indent="0">
              <a:buFontTx/>
              <a:buNone/>
              <a:defRPr sz="1050">
                <a:latin typeface="Arial" panose="020B0604020202020204" pitchFamily="34" charset="0"/>
                <a:cs typeface="Arial" panose="020B0604020202020204" pitchFamily="34" charset="0"/>
              </a:defRPr>
            </a:lvl3pPr>
            <a:lvl4pPr marL="1028700" indent="0">
              <a:buFontTx/>
              <a:buNone/>
              <a:defRPr sz="1050">
                <a:latin typeface="Arial" panose="020B0604020202020204" pitchFamily="34" charset="0"/>
                <a:cs typeface="Arial" panose="020B0604020202020204" pitchFamily="34" charset="0"/>
              </a:defRPr>
            </a:lvl4pPr>
            <a:lvl5pPr marL="1371600" indent="0">
              <a:buFontTx/>
              <a:buNone/>
              <a:defRPr sz="1050">
                <a:latin typeface="Arial" panose="020B0604020202020204" pitchFamily="34" charset="0"/>
                <a:cs typeface="Arial" panose="020B0604020202020204"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Tree>
    <p:extLst>
      <p:ext uri="{BB962C8B-B14F-4D97-AF65-F5344CB8AC3E}">
        <p14:creationId xmlns:p14="http://schemas.microsoft.com/office/powerpoint/2010/main" val="1012899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inal Slide-5">
    <p:bg>
      <p:bgPr>
        <a:solidFill>
          <a:schemeClr val="bg2"/>
        </a:solid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384D30C0-53D8-1FFB-E75C-4670C507B1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15369" b="-1311"/>
          <a:stretch>
            <a:fillRect/>
          </a:stretch>
        </p:blipFill>
        <p:spPr bwMode="auto">
          <a:xfrm>
            <a:off x="4232275" y="1922463"/>
            <a:ext cx="4911725" cy="493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5B1FB377-C371-497D-461C-7AAE7FD661A2}"/>
              </a:ext>
            </a:extLst>
          </p:cNvPr>
          <p:cNvGrpSpPr>
            <a:grpSpLocks/>
          </p:cNvGrpSpPr>
          <p:nvPr userDrawn="1"/>
        </p:nvGrpSpPr>
        <p:grpSpPr bwMode="auto">
          <a:xfrm>
            <a:off x="428625" y="6278563"/>
            <a:ext cx="5654675" cy="285750"/>
            <a:chOff x="428625" y="6278876"/>
            <a:chExt cx="5654675" cy="284973"/>
          </a:xfrm>
        </p:grpSpPr>
        <p:cxnSp>
          <p:nvCxnSpPr>
            <p:cNvPr id="4" name="Straight Connector 3">
              <a:extLst>
                <a:ext uri="{FF2B5EF4-FFF2-40B4-BE49-F238E27FC236}">
                  <a16:creationId xmlns:a16="http://schemas.microsoft.com/office/drawing/2014/main" id="{6DA95E03-02A2-C79D-39E3-E64D691576D2}"/>
                </a:ext>
              </a:extLst>
            </p:cNvPr>
            <p:cNvCxnSpPr>
              <a:cxnSpLocks/>
            </p:cNvCxnSpPr>
            <p:nvPr userDrawn="1"/>
          </p:nvCxnSpPr>
          <p:spPr>
            <a:xfrm>
              <a:off x="2219325" y="6278876"/>
              <a:ext cx="0" cy="284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19">
              <a:extLst>
                <a:ext uri="{FF2B5EF4-FFF2-40B4-BE49-F238E27FC236}">
                  <a16:creationId xmlns:a16="http://schemas.microsoft.com/office/drawing/2014/main" id="{D9E73738-0E61-25FD-F00D-B86B29B241F3}"/>
                </a:ext>
              </a:extLst>
            </p:cNvPr>
            <p:cNvSpPr txBox="1">
              <a:spLocks noChangeArrowheads="1"/>
            </p:cNvSpPr>
            <p:nvPr userDrawn="1"/>
          </p:nvSpPr>
          <p:spPr bwMode="auto">
            <a:xfrm>
              <a:off x="2381250" y="6380200"/>
              <a:ext cx="3702050" cy="98157"/>
            </a:xfrm>
            <a:prstGeom prst="rect">
              <a:avLst/>
            </a:prstGeom>
            <a:noFill/>
            <a:ln>
              <a:noFill/>
            </a:ln>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defRPr/>
              </a:pP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We build </a:t>
              </a:r>
              <a:r>
                <a:rPr lang="en-US" altLang="en-US" sz="800" b="1">
                  <a:solidFill>
                    <a:schemeClr val="bg1"/>
                  </a:solidFill>
                  <a:latin typeface="Arial" panose="020B0604020202020204" pitchFamily="34" charset="0"/>
                  <a:ea typeface="Helvetica Neue" panose="02000503000000020004" pitchFamily="2" charset="0"/>
                  <a:cs typeface="Arial" panose="020B0604020202020204" pitchFamily="34" charset="0"/>
                </a:rPr>
                <a:t>strength</a:t>
              </a: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altLang="en-US" sz="800" b="1">
                  <a:solidFill>
                    <a:schemeClr val="bg1"/>
                  </a:solidFill>
                  <a:latin typeface="Arial" panose="020B0604020202020204" pitchFamily="34" charset="0"/>
                  <a:ea typeface="Helvetica Neue" panose="02000503000000020004" pitchFamily="2" charset="0"/>
                  <a:cs typeface="Arial" panose="020B0604020202020204" pitchFamily="34" charset="0"/>
                </a:rPr>
                <a:t>stability</a:t>
              </a: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 and </a:t>
              </a:r>
              <a:r>
                <a:rPr lang="en-US" altLang="en-US" sz="800" b="1">
                  <a:solidFill>
                    <a:schemeClr val="bg1"/>
                  </a:solidFill>
                  <a:latin typeface="Arial" panose="020B0604020202020204" pitchFamily="34" charset="0"/>
                  <a:ea typeface="Helvetica Neue" panose="02000503000000020004" pitchFamily="2" charset="0"/>
                  <a:cs typeface="Arial" panose="020B0604020202020204" pitchFamily="34" charset="0"/>
                </a:rPr>
                <a:t>self-reliance</a:t>
              </a: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 through </a:t>
              </a:r>
              <a:r>
                <a:rPr lang="en-US" altLang="en-US" sz="800" b="1">
                  <a:solidFill>
                    <a:schemeClr val="bg1"/>
                  </a:solidFill>
                  <a:latin typeface="Arial" panose="020B0604020202020204" pitchFamily="34" charset="0"/>
                  <a:ea typeface="Helvetica Neue" panose="02000503000000020004" pitchFamily="2" charset="0"/>
                  <a:cs typeface="Arial" panose="020B0604020202020204" pitchFamily="34" charset="0"/>
                </a:rPr>
                <a:t>shelter</a:t>
              </a:r>
              <a:r>
                <a:rPr lang="en-US" altLang="en-US" sz="800">
                  <a:solidFill>
                    <a:schemeClr val="bg1"/>
                  </a:solidFill>
                  <a:latin typeface="Arial" panose="020B0604020202020204" pitchFamily="34" charset="0"/>
                  <a:ea typeface="Helvetica Neue" panose="02000503000000020004" pitchFamily="2" charset="0"/>
                  <a:cs typeface="Arial" panose="020B0604020202020204" pitchFamily="34" charset="0"/>
                </a:rPr>
                <a:t>.</a:t>
              </a:r>
            </a:p>
          </p:txBody>
        </p:sp>
        <p:pic>
          <p:nvPicPr>
            <p:cNvPr id="6" name="Picture 17">
              <a:extLst>
                <a:ext uri="{FF2B5EF4-FFF2-40B4-BE49-F238E27FC236}">
                  <a16:creationId xmlns:a16="http://schemas.microsoft.com/office/drawing/2014/main" id="{E54C293F-DCAA-2447-EF60-5D24B874D9F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8625" y="6279102"/>
              <a:ext cx="1676572" cy="24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 Placeholder 3"/>
          <p:cNvSpPr>
            <a:spLocks noGrp="1"/>
          </p:cNvSpPr>
          <p:nvPr>
            <p:ph type="body" sz="quarter" idx="10"/>
          </p:nvPr>
        </p:nvSpPr>
        <p:spPr>
          <a:xfrm>
            <a:off x="428624" y="1688458"/>
            <a:ext cx="5540375" cy="601436"/>
          </a:xfrm>
          <a:prstGeom prst="rect">
            <a:avLst/>
          </a:prstGeom>
        </p:spPr>
        <p:txBody>
          <a:bodyPr lIns="0" tIns="0" rIns="0" bIns="0"/>
          <a:lstStyle>
            <a:lvl1pPr marL="0" indent="0">
              <a:buFontTx/>
              <a:buNone/>
              <a:defRPr sz="3000" b="1" i="0">
                <a:solidFill>
                  <a:schemeClr val="bg1"/>
                </a:solidFill>
                <a:latin typeface="Arial" panose="020B0604020202020204" pitchFamily="34" charset="0"/>
                <a:cs typeface="Arial" panose="020B0604020202020204" pitchFamily="34" charset="0"/>
              </a:defRPr>
            </a:lvl1pPr>
            <a:lvl2pPr marL="342900" indent="0">
              <a:buFontTx/>
              <a:buNone/>
              <a:defRPr b="1" i="0">
                <a:solidFill>
                  <a:schemeClr val="bg1"/>
                </a:solidFill>
                <a:latin typeface="Arial" panose="020B0604020202020204" pitchFamily="34" charset="0"/>
                <a:cs typeface="Arial" panose="020B0604020202020204" pitchFamily="34" charset="0"/>
              </a:defRPr>
            </a:lvl2pPr>
            <a:lvl3pPr marL="685800" indent="0">
              <a:buFontTx/>
              <a:buNone/>
              <a:defRPr b="1" i="0">
                <a:solidFill>
                  <a:schemeClr val="bg1"/>
                </a:solidFill>
                <a:latin typeface="Arial" panose="020B0604020202020204" pitchFamily="34" charset="0"/>
                <a:cs typeface="Arial" panose="020B0604020202020204" pitchFamily="34" charset="0"/>
              </a:defRPr>
            </a:lvl3pPr>
            <a:lvl4pPr marL="1028700" indent="0">
              <a:buFontTx/>
              <a:buNone/>
              <a:defRPr b="1" i="0">
                <a:solidFill>
                  <a:schemeClr val="bg1"/>
                </a:solidFill>
                <a:latin typeface="Arial" panose="020B0604020202020204" pitchFamily="34" charset="0"/>
                <a:cs typeface="Arial" panose="020B0604020202020204" pitchFamily="34" charset="0"/>
              </a:defRPr>
            </a:lvl4pPr>
            <a:lvl5pPr marL="1371600" indent="0">
              <a:buFontTx/>
              <a:buNone/>
              <a:defRPr b="1"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2"/>
          <p:cNvSpPr>
            <a:spLocks noGrp="1"/>
          </p:cNvSpPr>
          <p:nvPr>
            <p:ph type="body" sz="quarter" idx="11"/>
          </p:nvPr>
        </p:nvSpPr>
        <p:spPr>
          <a:xfrm>
            <a:off x="428625" y="2514688"/>
            <a:ext cx="4057650" cy="2628900"/>
          </a:xfrm>
          <a:prstGeom prst="rect">
            <a:avLst/>
          </a:prstGeom>
        </p:spPr>
        <p:txBody>
          <a:bodyPr lIns="0" tIns="0" rIns="0" bIns="0"/>
          <a:lstStyle>
            <a:lvl1pPr marL="0" indent="0" eaLnBrk="1" hangingPunct="1">
              <a:lnSpc>
                <a:spcPct val="100000"/>
              </a:lnSpc>
              <a:spcBef>
                <a:spcPct val="0"/>
              </a:spcBef>
              <a:buFontTx/>
              <a:buNone/>
              <a:defRPr sz="1050">
                <a:solidFill>
                  <a:schemeClr val="bg1"/>
                </a:solidFill>
                <a:latin typeface="Arial" panose="020B0604020202020204" pitchFamily="34" charset="0"/>
                <a:cs typeface="Arial" panose="020B0604020202020204" pitchFamily="34" charset="0"/>
              </a:defRPr>
            </a:lvl1pPr>
            <a:lvl2pPr marL="342900" indent="0">
              <a:buFontTx/>
              <a:buNone/>
              <a:defRPr sz="1050">
                <a:latin typeface="Arial" panose="020B0604020202020204" pitchFamily="34" charset="0"/>
                <a:cs typeface="Arial" panose="020B0604020202020204" pitchFamily="34" charset="0"/>
              </a:defRPr>
            </a:lvl2pPr>
            <a:lvl3pPr marL="685800" indent="0">
              <a:buFontTx/>
              <a:buNone/>
              <a:defRPr sz="1050">
                <a:latin typeface="Arial" panose="020B0604020202020204" pitchFamily="34" charset="0"/>
                <a:cs typeface="Arial" panose="020B0604020202020204" pitchFamily="34" charset="0"/>
              </a:defRPr>
            </a:lvl3pPr>
            <a:lvl4pPr marL="1028700" indent="0">
              <a:buFontTx/>
              <a:buNone/>
              <a:defRPr sz="1050">
                <a:latin typeface="Arial" panose="020B0604020202020204" pitchFamily="34" charset="0"/>
                <a:cs typeface="Arial" panose="020B0604020202020204" pitchFamily="34" charset="0"/>
              </a:defRPr>
            </a:lvl4pPr>
            <a:lvl5pPr marL="1371600" indent="0">
              <a:buFontTx/>
              <a:buNone/>
              <a:defRPr sz="1050">
                <a:latin typeface="Arial" panose="020B0604020202020204" pitchFamily="34" charset="0"/>
                <a:cs typeface="Arial" panose="020B0604020202020204" pitchFamily="34" charset="0"/>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Tree>
    <p:extLst>
      <p:ext uri="{BB962C8B-B14F-4D97-AF65-F5344CB8AC3E}">
        <p14:creationId xmlns:p14="http://schemas.microsoft.com/office/powerpoint/2010/main" val="735772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6">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4401A6-9D3C-D3E6-661D-590425056DB1}"/>
              </a:ext>
            </a:extLst>
          </p:cNvPr>
          <p:cNvSpPr/>
          <p:nvPr/>
        </p:nvSpPr>
        <p:spPr bwMode="auto">
          <a:xfrm>
            <a:off x="0" y="4910138"/>
            <a:ext cx="2454275" cy="1947862"/>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2ACCF693-84F1-1460-0C97-A0BD7527A35D}"/>
              </a:ext>
            </a:extLst>
          </p:cNvPr>
          <p:cNvSpPr/>
          <p:nvPr userDrawn="1"/>
        </p:nvSpPr>
        <p:spPr>
          <a:xfrm>
            <a:off x="2454275" y="4910138"/>
            <a:ext cx="6491288" cy="1947862"/>
          </a:xfrm>
          <a:prstGeom prst="rect">
            <a:avLst/>
          </a:prstGeom>
          <a:solidFill>
            <a:srgbClr val="00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9E58ED95-A96F-4100-17FF-0346297B174F}"/>
              </a:ext>
            </a:extLst>
          </p:cNvPr>
          <p:cNvSpPr/>
          <p:nvPr userDrawn="1"/>
        </p:nvSpPr>
        <p:spPr>
          <a:xfrm>
            <a:off x="8945563" y="4910138"/>
            <a:ext cx="198437" cy="1947862"/>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4">
            <a:extLst>
              <a:ext uri="{FF2B5EF4-FFF2-40B4-BE49-F238E27FC236}">
                <a16:creationId xmlns:a16="http://schemas.microsoft.com/office/drawing/2014/main" id="{8EDC3C81-6E06-D9FB-B2E3-97433F232C6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9088" y="5495925"/>
            <a:ext cx="187801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Placeholder 22"/>
          <p:cNvSpPr>
            <a:spLocks noGrp="1"/>
          </p:cNvSpPr>
          <p:nvPr>
            <p:ph type="body" sz="quarter" idx="11"/>
          </p:nvPr>
        </p:nvSpPr>
        <p:spPr>
          <a:xfrm>
            <a:off x="2683565" y="5258061"/>
            <a:ext cx="6003921" cy="955675"/>
          </a:xfrm>
          <a:prstGeom prst="rect">
            <a:avLst/>
          </a:prstGeom>
        </p:spPr>
        <p:txBody>
          <a:bodyPr lIns="0" tIns="0" rIns="0" bIns="0"/>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2800" b="1" i="0">
                <a:solidFill>
                  <a:schemeClr val="bg1"/>
                </a:solidFill>
                <a:latin typeface="Arial" panose="020B0604020202020204" pitchFamily="34" charset="0"/>
                <a:cs typeface="Arial" panose="020B0604020202020204" pitchFamily="34" charset="0"/>
              </a:defRPr>
            </a:lvl1pPr>
            <a:lvl2pPr marL="457200" indent="0">
              <a:buNone/>
              <a:defRPr sz="3000" b="1" i="0">
                <a:latin typeface="Arial" panose="020B0604020202020204" pitchFamily="34" charset="0"/>
                <a:cs typeface="Arial" panose="020B0604020202020204" pitchFamily="34" charset="0"/>
              </a:defRPr>
            </a:lvl2pPr>
            <a:lvl3pPr marL="914400" indent="0">
              <a:buNone/>
              <a:defRPr sz="3000" b="1" i="0">
                <a:latin typeface="Arial" panose="020B0604020202020204" pitchFamily="34" charset="0"/>
                <a:cs typeface="Arial" panose="020B0604020202020204" pitchFamily="34" charset="0"/>
              </a:defRPr>
            </a:lvl3pPr>
            <a:lvl4pPr marL="1371600" indent="0">
              <a:buNone/>
              <a:defRPr sz="3000" b="1" i="0">
                <a:latin typeface="Arial" panose="020B0604020202020204" pitchFamily="34" charset="0"/>
                <a:cs typeface="Arial" panose="020B0604020202020204" pitchFamily="34" charset="0"/>
              </a:defRPr>
            </a:lvl4pPr>
            <a:lvl5pPr marL="1828800" indent="0">
              <a:buNone/>
              <a:defRPr sz="3000" b="1" i="0">
                <a:latin typeface="Arial" panose="020B0604020202020204" pitchFamily="34" charset="0"/>
                <a:cs typeface="Arial" panose="020B0604020202020204" pitchFamily="34" charset="0"/>
              </a:defRPr>
            </a:lvl5pPr>
          </a:lstStyle>
          <a:p>
            <a:pPr lvl="0"/>
            <a:r>
              <a:rPr lang="en-US"/>
              <a:t>Edit Master text styles</a:t>
            </a:r>
          </a:p>
        </p:txBody>
      </p:sp>
      <p:sp>
        <p:nvSpPr>
          <p:cNvPr id="29" name="Text Placeholder 24"/>
          <p:cNvSpPr>
            <a:spLocks noGrp="1"/>
          </p:cNvSpPr>
          <p:nvPr>
            <p:ph type="body" sz="quarter" idx="12"/>
          </p:nvPr>
        </p:nvSpPr>
        <p:spPr>
          <a:xfrm>
            <a:off x="2683565" y="6285230"/>
            <a:ext cx="6003921" cy="338081"/>
          </a:xfrm>
          <a:prstGeom prst="rect">
            <a:avLst/>
          </a:prstGeom>
        </p:spPr>
        <p:txBody>
          <a:bodyPr lIns="0" tIns="0" rIns="0" bIns="0"/>
          <a:lstStyle>
            <a:lvl1pPr marL="0" indent="0">
              <a:buFontTx/>
              <a:buNone/>
              <a:defRPr sz="1600" b="1" i="0">
                <a:solidFill>
                  <a:schemeClr val="tx2"/>
                </a:solidFill>
                <a:latin typeface="Arial" panose="020B0604020202020204" pitchFamily="34" charset="0"/>
                <a:cs typeface="Arial" panose="020B0604020202020204" pitchFamily="34" charset="0"/>
              </a:defRPr>
            </a:lvl1pPr>
            <a:lvl2pPr marL="457200" indent="0">
              <a:buFontTx/>
              <a:buNone/>
              <a:defRPr b="1" i="0">
                <a:latin typeface="Arial" panose="020B0604020202020204" pitchFamily="34" charset="0"/>
                <a:cs typeface="Arial" panose="020B0604020202020204" pitchFamily="34" charset="0"/>
              </a:defRPr>
            </a:lvl2pPr>
            <a:lvl3pPr marL="914400" indent="0">
              <a:buFontTx/>
              <a:buNone/>
              <a:defRPr b="1" i="0">
                <a:latin typeface="Arial" panose="020B0604020202020204" pitchFamily="34" charset="0"/>
                <a:cs typeface="Arial" panose="020B0604020202020204" pitchFamily="34" charset="0"/>
              </a:defRPr>
            </a:lvl3pPr>
            <a:lvl4pPr marL="1371600" indent="0">
              <a:buFontTx/>
              <a:buNone/>
              <a:defRPr b="1" i="0">
                <a:latin typeface="Arial" panose="020B0604020202020204" pitchFamily="34" charset="0"/>
                <a:cs typeface="Arial" panose="020B0604020202020204" pitchFamily="34" charset="0"/>
              </a:defRPr>
            </a:lvl4pPr>
            <a:lvl5pPr marL="1828800" indent="0">
              <a:buFontTx/>
              <a:buNone/>
              <a:defRPr b="1" i="0">
                <a:latin typeface="Arial" panose="020B0604020202020204" pitchFamily="34" charset="0"/>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10191883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CC545-5B33-FE42-F1A5-4CD8F84028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915EC0-08A8-A6A6-9387-46FE7E4208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BE8B8-FA97-4250-05CB-49BF49CC0934}"/>
              </a:ext>
            </a:extLst>
          </p:cNvPr>
          <p:cNvSpPr>
            <a:spLocks noGrp="1"/>
          </p:cNvSpPr>
          <p:nvPr>
            <p:ph type="dt" sz="half" idx="10"/>
          </p:nvPr>
        </p:nvSpPr>
        <p:spPr/>
        <p:txBody>
          <a:bodyPr/>
          <a:lstStyle/>
          <a:p>
            <a:fld id="{4499362C-D513-454B-BA92-80357FE58F9C}" type="datetimeFigureOut">
              <a:rPr lang="en-US" smtClean="0"/>
              <a:t>3/11/2026</a:t>
            </a:fld>
            <a:endParaRPr lang="en-US"/>
          </a:p>
        </p:txBody>
      </p:sp>
      <p:sp>
        <p:nvSpPr>
          <p:cNvPr id="5" name="Footer Placeholder 4">
            <a:extLst>
              <a:ext uri="{FF2B5EF4-FFF2-40B4-BE49-F238E27FC236}">
                <a16:creationId xmlns:a16="http://schemas.microsoft.com/office/drawing/2014/main" id="{B92F6610-71F9-6715-F50E-A427FF33C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B4516F-9953-AF3C-6320-D9F7FC087963}"/>
              </a:ext>
            </a:extLst>
          </p:cNvPr>
          <p:cNvSpPr>
            <a:spLocks noGrp="1"/>
          </p:cNvSpPr>
          <p:nvPr>
            <p:ph type="sldNum" sz="quarter" idx="12"/>
          </p:nvPr>
        </p:nvSpPr>
        <p:spPr/>
        <p:txBody>
          <a:bodyPr/>
          <a:lstStyle/>
          <a:p>
            <a:fld id="{49255D9E-7B64-46BB-8493-028CE7EC4EFE}" type="slidenum">
              <a:rPr lang="en-US" smtClean="0"/>
              <a:t>‹#›</a:t>
            </a:fld>
            <a:endParaRPr lang="en-US"/>
          </a:p>
        </p:txBody>
      </p:sp>
    </p:spTree>
    <p:extLst>
      <p:ext uri="{BB962C8B-B14F-4D97-AF65-F5344CB8AC3E}">
        <p14:creationId xmlns:p14="http://schemas.microsoft.com/office/powerpoint/2010/main" val="38148099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BCD6-9374-D7A4-D564-D9399C91D7F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8E9887-3EEB-D964-DA78-FEBF47C034A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B5715F-E7C5-F057-2030-6B54DF333FDF}"/>
              </a:ext>
            </a:extLst>
          </p:cNvPr>
          <p:cNvSpPr>
            <a:spLocks noGrp="1"/>
          </p:cNvSpPr>
          <p:nvPr>
            <p:ph type="dt" sz="half" idx="10"/>
          </p:nvPr>
        </p:nvSpPr>
        <p:spPr/>
        <p:txBody>
          <a:bodyPr/>
          <a:lstStyle/>
          <a:p>
            <a:fld id="{4499362C-D513-454B-BA92-80357FE58F9C}" type="datetimeFigureOut">
              <a:rPr lang="en-US" smtClean="0"/>
              <a:t>3/11/2026</a:t>
            </a:fld>
            <a:endParaRPr lang="en-US"/>
          </a:p>
        </p:txBody>
      </p:sp>
      <p:sp>
        <p:nvSpPr>
          <p:cNvPr id="5" name="Footer Placeholder 4">
            <a:extLst>
              <a:ext uri="{FF2B5EF4-FFF2-40B4-BE49-F238E27FC236}">
                <a16:creationId xmlns:a16="http://schemas.microsoft.com/office/drawing/2014/main" id="{9B1E0CAA-72DE-287D-5D91-365EE4CB0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E15E98-7842-B82C-2C94-C894E65B0ACB}"/>
              </a:ext>
            </a:extLst>
          </p:cNvPr>
          <p:cNvSpPr>
            <a:spLocks noGrp="1"/>
          </p:cNvSpPr>
          <p:nvPr>
            <p:ph type="sldNum" sz="quarter" idx="12"/>
          </p:nvPr>
        </p:nvSpPr>
        <p:spPr/>
        <p:txBody>
          <a:bodyPr/>
          <a:lstStyle/>
          <a:p>
            <a:fld id="{49255D9E-7B64-46BB-8493-028CE7EC4EFE}" type="slidenum">
              <a:rPr lang="en-US" smtClean="0"/>
              <a:t>‹#›</a:t>
            </a:fld>
            <a:endParaRPr lang="en-US"/>
          </a:p>
        </p:txBody>
      </p:sp>
    </p:spTree>
    <p:extLst>
      <p:ext uri="{BB962C8B-B14F-4D97-AF65-F5344CB8AC3E}">
        <p14:creationId xmlns:p14="http://schemas.microsoft.com/office/powerpoint/2010/main" val="41243899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CC545-5B33-FE42-F1A5-4CD8F84028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915EC0-08A8-A6A6-9387-46FE7E4208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BE8B8-FA97-4250-05CB-49BF49CC0934}"/>
              </a:ext>
            </a:extLst>
          </p:cNvPr>
          <p:cNvSpPr>
            <a:spLocks noGrp="1"/>
          </p:cNvSpPr>
          <p:nvPr>
            <p:ph type="dt" sz="half" idx="10"/>
          </p:nvPr>
        </p:nvSpPr>
        <p:spPr/>
        <p:txBody>
          <a:bodyPr/>
          <a:lstStyle/>
          <a:p>
            <a:fld id="{4499362C-D513-454B-BA92-80357FE58F9C}" type="datetimeFigureOut">
              <a:rPr lang="en-US" smtClean="0"/>
              <a:t>3/11/2026</a:t>
            </a:fld>
            <a:endParaRPr lang="en-US"/>
          </a:p>
        </p:txBody>
      </p:sp>
      <p:sp>
        <p:nvSpPr>
          <p:cNvPr id="5" name="Footer Placeholder 4">
            <a:extLst>
              <a:ext uri="{FF2B5EF4-FFF2-40B4-BE49-F238E27FC236}">
                <a16:creationId xmlns:a16="http://schemas.microsoft.com/office/drawing/2014/main" id="{B92F6610-71F9-6715-F50E-A427FF33C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B4516F-9953-AF3C-6320-D9F7FC087963}"/>
              </a:ext>
            </a:extLst>
          </p:cNvPr>
          <p:cNvSpPr>
            <a:spLocks noGrp="1"/>
          </p:cNvSpPr>
          <p:nvPr>
            <p:ph type="sldNum" sz="quarter" idx="12"/>
          </p:nvPr>
        </p:nvSpPr>
        <p:spPr/>
        <p:txBody>
          <a:bodyPr/>
          <a:lstStyle/>
          <a:p>
            <a:fld id="{49255D9E-7B64-46BB-8493-028CE7EC4EFE}" type="slidenum">
              <a:rPr lang="en-US" smtClean="0"/>
              <a:t>‹#›</a:t>
            </a:fld>
            <a:endParaRPr lang="en-US"/>
          </a:p>
        </p:txBody>
      </p:sp>
    </p:spTree>
    <p:extLst>
      <p:ext uri="{BB962C8B-B14F-4D97-AF65-F5344CB8AC3E}">
        <p14:creationId xmlns:p14="http://schemas.microsoft.com/office/powerpoint/2010/main" val="32996804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9AFED-093C-690A-9FA0-905B5B04F11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50C3CA-7DED-AF96-5B4D-EF735CDA483C}"/>
              </a:ext>
            </a:extLst>
          </p:cNvPr>
          <p:cNvSpPr>
            <a:spLocks noGrp="1"/>
          </p:cNvSpPr>
          <p:nvPr>
            <p:ph type="body" idx="1"/>
          </p:nvPr>
        </p:nvSpPr>
        <p:spPr>
          <a:xfrm>
            <a:off x="623888" y="4589463"/>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0A8A1E-12F3-2C81-E313-3937346D1D66}"/>
              </a:ext>
            </a:extLst>
          </p:cNvPr>
          <p:cNvSpPr>
            <a:spLocks noGrp="1"/>
          </p:cNvSpPr>
          <p:nvPr>
            <p:ph type="dt" sz="half" idx="10"/>
          </p:nvPr>
        </p:nvSpPr>
        <p:spPr/>
        <p:txBody>
          <a:bodyPr/>
          <a:lstStyle/>
          <a:p>
            <a:fld id="{4499362C-D513-454B-BA92-80357FE58F9C}" type="datetimeFigureOut">
              <a:rPr lang="en-US" smtClean="0"/>
              <a:t>3/11/2026</a:t>
            </a:fld>
            <a:endParaRPr lang="en-US"/>
          </a:p>
        </p:txBody>
      </p:sp>
      <p:sp>
        <p:nvSpPr>
          <p:cNvPr id="5" name="Footer Placeholder 4">
            <a:extLst>
              <a:ext uri="{FF2B5EF4-FFF2-40B4-BE49-F238E27FC236}">
                <a16:creationId xmlns:a16="http://schemas.microsoft.com/office/drawing/2014/main" id="{25E52215-69FB-ADB9-2E5D-B89467A69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A90EE6-3DFF-24A7-24B8-2BB880B14BEB}"/>
              </a:ext>
            </a:extLst>
          </p:cNvPr>
          <p:cNvSpPr>
            <a:spLocks noGrp="1"/>
          </p:cNvSpPr>
          <p:nvPr>
            <p:ph type="sldNum" sz="quarter" idx="12"/>
          </p:nvPr>
        </p:nvSpPr>
        <p:spPr/>
        <p:txBody>
          <a:bodyPr/>
          <a:lstStyle/>
          <a:p>
            <a:fld id="{49255D9E-7B64-46BB-8493-028CE7EC4EFE}" type="slidenum">
              <a:rPr lang="en-US" smtClean="0"/>
              <a:t>‹#›</a:t>
            </a:fld>
            <a:endParaRPr lang="en-US"/>
          </a:p>
        </p:txBody>
      </p:sp>
    </p:spTree>
    <p:extLst>
      <p:ext uri="{BB962C8B-B14F-4D97-AF65-F5344CB8AC3E}">
        <p14:creationId xmlns:p14="http://schemas.microsoft.com/office/powerpoint/2010/main" val="18496297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ECDA8-E905-51BF-F7B0-E9C752E13E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EE0533-AC5C-E3AA-BB9A-B977BD30CC3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F41082-85CC-EDCC-3F61-DEDAD4E97F46}"/>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CFB6FE-7375-435A-6FB0-3D1EDA5B8ED0}"/>
              </a:ext>
            </a:extLst>
          </p:cNvPr>
          <p:cNvSpPr>
            <a:spLocks noGrp="1"/>
          </p:cNvSpPr>
          <p:nvPr>
            <p:ph type="dt" sz="half" idx="10"/>
          </p:nvPr>
        </p:nvSpPr>
        <p:spPr/>
        <p:txBody>
          <a:bodyPr/>
          <a:lstStyle/>
          <a:p>
            <a:fld id="{4499362C-D513-454B-BA92-80357FE58F9C}" type="datetimeFigureOut">
              <a:rPr lang="en-US" smtClean="0"/>
              <a:t>3/11/2026</a:t>
            </a:fld>
            <a:endParaRPr lang="en-US"/>
          </a:p>
        </p:txBody>
      </p:sp>
      <p:sp>
        <p:nvSpPr>
          <p:cNvPr id="6" name="Footer Placeholder 5">
            <a:extLst>
              <a:ext uri="{FF2B5EF4-FFF2-40B4-BE49-F238E27FC236}">
                <a16:creationId xmlns:a16="http://schemas.microsoft.com/office/drawing/2014/main" id="{194935D8-D6E1-B5F3-9D61-C1BAC3BD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15A8F-E0DE-D222-D92A-A91FEC06AEC0}"/>
              </a:ext>
            </a:extLst>
          </p:cNvPr>
          <p:cNvSpPr>
            <a:spLocks noGrp="1"/>
          </p:cNvSpPr>
          <p:nvPr>
            <p:ph type="sldNum" sz="quarter" idx="12"/>
          </p:nvPr>
        </p:nvSpPr>
        <p:spPr/>
        <p:txBody>
          <a:bodyPr/>
          <a:lstStyle/>
          <a:p>
            <a:fld id="{49255D9E-7B64-46BB-8493-028CE7EC4EFE}" type="slidenum">
              <a:rPr lang="en-US" smtClean="0"/>
              <a:t>‹#›</a:t>
            </a:fld>
            <a:endParaRPr lang="en-US"/>
          </a:p>
        </p:txBody>
      </p:sp>
    </p:spTree>
    <p:extLst>
      <p:ext uri="{BB962C8B-B14F-4D97-AF65-F5344CB8AC3E}">
        <p14:creationId xmlns:p14="http://schemas.microsoft.com/office/powerpoint/2010/main" val="27136097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2F77-D5CA-0E1D-6A28-52D471E551A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B4DE51-6AC3-DF4A-DFEA-EF061668821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BA5D55-3CCE-D837-F197-C4BB65C0EF58}"/>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29ACFC-B2F5-4641-F1EF-B9DEE3A8793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23FEF3-2BDC-575A-F0C0-C081D31A011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BF3FD2-488A-4B9E-84D1-2C77B101CA6C}"/>
              </a:ext>
            </a:extLst>
          </p:cNvPr>
          <p:cNvSpPr>
            <a:spLocks noGrp="1"/>
          </p:cNvSpPr>
          <p:nvPr>
            <p:ph type="dt" sz="half" idx="10"/>
          </p:nvPr>
        </p:nvSpPr>
        <p:spPr/>
        <p:txBody>
          <a:bodyPr/>
          <a:lstStyle/>
          <a:p>
            <a:fld id="{4499362C-D513-454B-BA92-80357FE58F9C}" type="datetimeFigureOut">
              <a:rPr lang="en-US" smtClean="0"/>
              <a:t>3/11/2026</a:t>
            </a:fld>
            <a:endParaRPr lang="en-US"/>
          </a:p>
        </p:txBody>
      </p:sp>
      <p:sp>
        <p:nvSpPr>
          <p:cNvPr id="8" name="Footer Placeholder 7">
            <a:extLst>
              <a:ext uri="{FF2B5EF4-FFF2-40B4-BE49-F238E27FC236}">
                <a16:creationId xmlns:a16="http://schemas.microsoft.com/office/drawing/2014/main" id="{233E1C76-9F49-25E0-BAED-A73B33B0A1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F1ED11-A51E-538D-9EC8-8F9933B122C5}"/>
              </a:ext>
            </a:extLst>
          </p:cNvPr>
          <p:cNvSpPr>
            <a:spLocks noGrp="1"/>
          </p:cNvSpPr>
          <p:nvPr>
            <p:ph type="sldNum" sz="quarter" idx="12"/>
          </p:nvPr>
        </p:nvSpPr>
        <p:spPr/>
        <p:txBody>
          <a:bodyPr/>
          <a:lstStyle/>
          <a:p>
            <a:fld id="{49255D9E-7B64-46BB-8493-028CE7EC4EFE}" type="slidenum">
              <a:rPr lang="en-US" smtClean="0"/>
              <a:t>‹#›</a:t>
            </a:fld>
            <a:endParaRPr lang="en-US"/>
          </a:p>
        </p:txBody>
      </p:sp>
    </p:spTree>
    <p:extLst>
      <p:ext uri="{BB962C8B-B14F-4D97-AF65-F5344CB8AC3E}">
        <p14:creationId xmlns:p14="http://schemas.microsoft.com/office/powerpoint/2010/main" val="16332487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45D6F-E7B2-2046-4840-63CF7D3058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669E4A-6343-6480-30EC-BA0D7A7A33EC}"/>
              </a:ext>
            </a:extLst>
          </p:cNvPr>
          <p:cNvSpPr>
            <a:spLocks noGrp="1"/>
          </p:cNvSpPr>
          <p:nvPr>
            <p:ph type="dt" sz="half" idx="10"/>
          </p:nvPr>
        </p:nvSpPr>
        <p:spPr/>
        <p:txBody>
          <a:bodyPr/>
          <a:lstStyle/>
          <a:p>
            <a:fld id="{4499362C-D513-454B-BA92-80357FE58F9C}" type="datetimeFigureOut">
              <a:rPr lang="en-US" smtClean="0"/>
              <a:t>3/11/2026</a:t>
            </a:fld>
            <a:endParaRPr lang="en-US"/>
          </a:p>
        </p:txBody>
      </p:sp>
      <p:sp>
        <p:nvSpPr>
          <p:cNvPr id="4" name="Footer Placeholder 3">
            <a:extLst>
              <a:ext uri="{FF2B5EF4-FFF2-40B4-BE49-F238E27FC236}">
                <a16:creationId xmlns:a16="http://schemas.microsoft.com/office/drawing/2014/main" id="{8078DF4F-38A0-9F98-CE64-3DD2772B0D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364E72-ACAA-A0C4-B299-BCCEF9712987}"/>
              </a:ext>
            </a:extLst>
          </p:cNvPr>
          <p:cNvSpPr>
            <a:spLocks noGrp="1"/>
          </p:cNvSpPr>
          <p:nvPr>
            <p:ph type="sldNum" sz="quarter" idx="12"/>
          </p:nvPr>
        </p:nvSpPr>
        <p:spPr/>
        <p:txBody>
          <a:bodyPr/>
          <a:lstStyle/>
          <a:p>
            <a:fld id="{49255D9E-7B64-46BB-8493-028CE7EC4EFE}" type="slidenum">
              <a:rPr lang="en-US" smtClean="0"/>
              <a:t>‹#›</a:t>
            </a:fld>
            <a:endParaRPr lang="en-US"/>
          </a:p>
        </p:txBody>
      </p:sp>
    </p:spTree>
    <p:extLst>
      <p:ext uri="{BB962C8B-B14F-4D97-AF65-F5344CB8AC3E}">
        <p14:creationId xmlns:p14="http://schemas.microsoft.com/office/powerpoint/2010/main" val="16430887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F7824F-4B7A-D5D3-38F4-5BF1BC7AC2C6}"/>
              </a:ext>
            </a:extLst>
          </p:cNvPr>
          <p:cNvSpPr>
            <a:spLocks noGrp="1"/>
          </p:cNvSpPr>
          <p:nvPr>
            <p:ph type="dt" sz="half" idx="10"/>
          </p:nvPr>
        </p:nvSpPr>
        <p:spPr/>
        <p:txBody>
          <a:bodyPr/>
          <a:lstStyle/>
          <a:p>
            <a:fld id="{4499362C-D513-454B-BA92-80357FE58F9C}" type="datetimeFigureOut">
              <a:rPr lang="en-US" smtClean="0"/>
              <a:t>3/11/2026</a:t>
            </a:fld>
            <a:endParaRPr lang="en-US"/>
          </a:p>
        </p:txBody>
      </p:sp>
      <p:sp>
        <p:nvSpPr>
          <p:cNvPr id="3" name="Footer Placeholder 2">
            <a:extLst>
              <a:ext uri="{FF2B5EF4-FFF2-40B4-BE49-F238E27FC236}">
                <a16:creationId xmlns:a16="http://schemas.microsoft.com/office/drawing/2014/main" id="{F0BEFFCF-039F-5825-B44A-EE78F68666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E710C8-CC68-F813-3898-BD582D71F65A}"/>
              </a:ext>
            </a:extLst>
          </p:cNvPr>
          <p:cNvSpPr>
            <a:spLocks noGrp="1"/>
          </p:cNvSpPr>
          <p:nvPr>
            <p:ph type="sldNum" sz="quarter" idx="12"/>
          </p:nvPr>
        </p:nvSpPr>
        <p:spPr/>
        <p:txBody>
          <a:bodyPr/>
          <a:lstStyle/>
          <a:p>
            <a:fld id="{49255D9E-7B64-46BB-8493-028CE7EC4EFE}" type="slidenum">
              <a:rPr lang="en-US" smtClean="0"/>
              <a:t>‹#›</a:t>
            </a:fld>
            <a:endParaRPr lang="en-US"/>
          </a:p>
        </p:txBody>
      </p:sp>
    </p:spTree>
    <p:extLst>
      <p:ext uri="{BB962C8B-B14F-4D97-AF65-F5344CB8AC3E}">
        <p14:creationId xmlns:p14="http://schemas.microsoft.com/office/powerpoint/2010/main" val="41462784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28492-11D5-BFFB-F6D0-20F27F2DB4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3A1FB8-2070-1813-F3F7-0B72C32E7E9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E0808E-CDE8-8F57-13B6-685DC13F8DE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EBFFAF-AFD6-726B-C5EA-6463987D1CE9}"/>
              </a:ext>
            </a:extLst>
          </p:cNvPr>
          <p:cNvSpPr>
            <a:spLocks noGrp="1"/>
          </p:cNvSpPr>
          <p:nvPr>
            <p:ph type="dt" sz="half" idx="10"/>
          </p:nvPr>
        </p:nvSpPr>
        <p:spPr/>
        <p:txBody>
          <a:bodyPr/>
          <a:lstStyle/>
          <a:p>
            <a:fld id="{4499362C-D513-454B-BA92-80357FE58F9C}" type="datetimeFigureOut">
              <a:rPr lang="en-US" smtClean="0"/>
              <a:t>3/11/2026</a:t>
            </a:fld>
            <a:endParaRPr lang="en-US"/>
          </a:p>
        </p:txBody>
      </p:sp>
      <p:sp>
        <p:nvSpPr>
          <p:cNvPr id="6" name="Footer Placeholder 5">
            <a:extLst>
              <a:ext uri="{FF2B5EF4-FFF2-40B4-BE49-F238E27FC236}">
                <a16:creationId xmlns:a16="http://schemas.microsoft.com/office/drawing/2014/main" id="{B6E6D29E-82C4-DC0B-682E-3637947B07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976EA9-A252-92C0-F7D1-AA16DBABF8B8}"/>
              </a:ext>
            </a:extLst>
          </p:cNvPr>
          <p:cNvSpPr>
            <a:spLocks noGrp="1"/>
          </p:cNvSpPr>
          <p:nvPr>
            <p:ph type="sldNum" sz="quarter" idx="12"/>
          </p:nvPr>
        </p:nvSpPr>
        <p:spPr/>
        <p:txBody>
          <a:bodyPr/>
          <a:lstStyle/>
          <a:p>
            <a:fld id="{49255D9E-7B64-46BB-8493-028CE7EC4EFE}" type="slidenum">
              <a:rPr lang="en-US" smtClean="0"/>
              <a:t>‹#›</a:t>
            </a:fld>
            <a:endParaRPr lang="en-US"/>
          </a:p>
        </p:txBody>
      </p:sp>
    </p:spTree>
    <p:extLst>
      <p:ext uri="{BB962C8B-B14F-4D97-AF65-F5344CB8AC3E}">
        <p14:creationId xmlns:p14="http://schemas.microsoft.com/office/powerpoint/2010/main" val="41307831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515FE-DCA0-2CB6-6A0C-8BB36E736C7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C00721-5CD9-50C0-0EC7-65EA556FD87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DFEAA9-E945-437A-E66F-BBBBA380457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EBFB1C-E226-D745-D09C-0CC0E628D239}"/>
              </a:ext>
            </a:extLst>
          </p:cNvPr>
          <p:cNvSpPr>
            <a:spLocks noGrp="1"/>
          </p:cNvSpPr>
          <p:nvPr>
            <p:ph type="dt" sz="half" idx="10"/>
          </p:nvPr>
        </p:nvSpPr>
        <p:spPr/>
        <p:txBody>
          <a:bodyPr/>
          <a:lstStyle/>
          <a:p>
            <a:fld id="{4499362C-D513-454B-BA92-80357FE58F9C}" type="datetimeFigureOut">
              <a:rPr lang="en-US" smtClean="0"/>
              <a:t>3/11/2026</a:t>
            </a:fld>
            <a:endParaRPr lang="en-US"/>
          </a:p>
        </p:txBody>
      </p:sp>
      <p:sp>
        <p:nvSpPr>
          <p:cNvPr id="6" name="Footer Placeholder 5">
            <a:extLst>
              <a:ext uri="{FF2B5EF4-FFF2-40B4-BE49-F238E27FC236}">
                <a16:creationId xmlns:a16="http://schemas.microsoft.com/office/drawing/2014/main" id="{7ED72E83-206E-7AED-0469-6C9F6B730E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F18C5E-7410-AFC6-1045-8ED4096C8E95}"/>
              </a:ext>
            </a:extLst>
          </p:cNvPr>
          <p:cNvSpPr>
            <a:spLocks noGrp="1"/>
          </p:cNvSpPr>
          <p:nvPr>
            <p:ph type="sldNum" sz="quarter" idx="12"/>
          </p:nvPr>
        </p:nvSpPr>
        <p:spPr/>
        <p:txBody>
          <a:bodyPr/>
          <a:lstStyle/>
          <a:p>
            <a:fld id="{49255D9E-7B64-46BB-8493-028CE7EC4EFE}" type="slidenum">
              <a:rPr lang="en-US" smtClean="0"/>
              <a:t>‹#›</a:t>
            </a:fld>
            <a:endParaRPr lang="en-US"/>
          </a:p>
        </p:txBody>
      </p:sp>
    </p:spTree>
    <p:extLst>
      <p:ext uri="{BB962C8B-B14F-4D97-AF65-F5344CB8AC3E}">
        <p14:creationId xmlns:p14="http://schemas.microsoft.com/office/powerpoint/2010/main" val="290680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5">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15">
            <a:extLst>
              <a:ext uri="{FF2B5EF4-FFF2-40B4-BE49-F238E27FC236}">
                <a16:creationId xmlns:a16="http://schemas.microsoft.com/office/drawing/2014/main" id="{1A5BC59B-09C5-8685-012C-BBAE5C569223}"/>
              </a:ext>
            </a:extLst>
          </p:cNvPr>
          <p:cNvGrpSpPr>
            <a:grpSpLocks/>
          </p:cNvGrpSpPr>
          <p:nvPr userDrawn="1"/>
        </p:nvGrpSpPr>
        <p:grpSpPr bwMode="auto">
          <a:xfrm>
            <a:off x="0" y="4910138"/>
            <a:ext cx="2460625" cy="1947862"/>
            <a:chOff x="0" y="1"/>
            <a:chExt cx="4257040" cy="3371645"/>
          </a:xfrm>
        </p:grpSpPr>
        <p:sp>
          <p:nvSpPr>
            <p:cNvPr id="3" name="Rectangle 2">
              <a:extLst>
                <a:ext uri="{FF2B5EF4-FFF2-40B4-BE49-F238E27FC236}">
                  <a16:creationId xmlns:a16="http://schemas.microsoft.com/office/drawing/2014/main" id="{56E04183-64EB-99BF-261E-2C668EC7BA40}"/>
                </a:ext>
              </a:extLst>
            </p:cNvPr>
            <p:cNvSpPr/>
            <p:nvPr/>
          </p:nvSpPr>
          <p:spPr>
            <a:xfrm>
              <a:off x="0" y="1"/>
              <a:ext cx="4257040" cy="3371645"/>
            </a:xfrm>
            <a:prstGeom prst="rect">
              <a:avLst/>
            </a:prstGeom>
            <a:solidFill>
              <a:srgbClr val="00AFD7">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4">
              <a:extLst>
                <a:ext uri="{FF2B5EF4-FFF2-40B4-BE49-F238E27FC236}">
                  <a16:creationId xmlns:a16="http://schemas.microsoft.com/office/drawing/2014/main" id="{D04894FC-3E3B-E957-15BB-FBA7AB6662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570" y="499110"/>
              <a:ext cx="33147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C6220F0-A5D5-EFC9-E420-3A2E02A6AB84}"/>
                </a:ext>
              </a:extLst>
            </p:cNvPr>
            <p:cNvSpPr txBox="1">
              <a:spLocks noChangeArrowheads="1"/>
            </p:cNvSpPr>
            <p:nvPr/>
          </p:nvSpPr>
          <p:spPr bwMode="auto">
            <a:xfrm>
              <a:off x="494366" y="2305469"/>
              <a:ext cx="3147463" cy="695214"/>
            </a:xfrm>
            <a:prstGeom prst="rect">
              <a:avLst/>
            </a:prstGeom>
            <a:noFill/>
            <a:ln>
              <a:noFill/>
            </a:ln>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defRPr/>
              </a:pPr>
              <a:r>
                <a:rPr lang="en-US" altLang="en-US" sz="1600">
                  <a:solidFill>
                    <a:schemeClr val="bg1"/>
                  </a:solidFill>
                  <a:latin typeface="Arial" panose="020B0604020202020204" pitchFamily="34" charset="0"/>
                  <a:ea typeface="Helvetica Neue" panose="02000503000000020004" pitchFamily="2" charset="0"/>
                  <a:cs typeface="Arial" panose="020B0604020202020204" pitchFamily="34" charset="0"/>
                </a:rPr>
                <a:t>deserves a decent</a:t>
              </a:r>
            </a:p>
            <a:p>
              <a:pPr eaLnBrk="1" hangingPunct="1">
                <a:lnSpc>
                  <a:spcPct val="80000"/>
                </a:lnSpc>
                <a:spcBef>
                  <a:spcPct val="0"/>
                </a:spcBef>
                <a:buFontTx/>
                <a:buNone/>
                <a:defRPr/>
              </a:pPr>
              <a:r>
                <a:rPr lang="en-US" altLang="en-US" sz="1600">
                  <a:solidFill>
                    <a:schemeClr val="bg1"/>
                  </a:solidFill>
                  <a:latin typeface="Arial" panose="020B0604020202020204" pitchFamily="34" charset="0"/>
                  <a:ea typeface="Helvetica Neue" panose="02000503000000020004" pitchFamily="2" charset="0"/>
                  <a:cs typeface="Arial" panose="020B0604020202020204" pitchFamily="34" charset="0"/>
                </a:rPr>
                <a:t>place to live.</a:t>
              </a:r>
            </a:p>
          </p:txBody>
        </p:sp>
      </p:grpSp>
      <p:sp>
        <p:nvSpPr>
          <p:cNvPr id="6" name="Rectangle 5">
            <a:extLst>
              <a:ext uri="{FF2B5EF4-FFF2-40B4-BE49-F238E27FC236}">
                <a16:creationId xmlns:a16="http://schemas.microsoft.com/office/drawing/2014/main" id="{C9F8C8DA-EC02-04BE-4A23-0E5D5C35944B}"/>
              </a:ext>
            </a:extLst>
          </p:cNvPr>
          <p:cNvSpPr/>
          <p:nvPr userDrawn="1"/>
        </p:nvSpPr>
        <p:spPr>
          <a:xfrm>
            <a:off x="2454275" y="4910138"/>
            <a:ext cx="6491288" cy="1947862"/>
          </a:xfrm>
          <a:prstGeom prst="rect">
            <a:avLst/>
          </a:prstGeom>
          <a:solidFill>
            <a:srgbClr val="00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B25DB08B-772F-CDB5-C4F6-384B4DADE42B}"/>
              </a:ext>
            </a:extLst>
          </p:cNvPr>
          <p:cNvSpPr/>
          <p:nvPr userDrawn="1"/>
        </p:nvSpPr>
        <p:spPr>
          <a:xfrm>
            <a:off x="8945563" y="4910138"/>
            <a:ext cx="198437" cy="1947862"/>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4">
            <a:extLst>
              <a:ext uri="{FF2B5EF4-FFF2-40B4-BE49-F238E27FC236}">
                <a16:creationId xmlns:a16="http://schemas.microsoft.com/office/drawing/2014/main" id="{B4316720-72E4-72B4-1DB8-DA9FDE3ED4E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6550" y="476250"/>
            <a:ext cx="212566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Placeholder 22"/>
          <p:cNvSpPr>
            <a:spLocks noGrp="1"/>
          </p:cNvSpPr>
          <p:nvPr>
            <p:ph type="body" sz="quarter" idx="11"/>
          </p:nvPr>
        </p:nvSpPr>
        <p:spPr>
          <a:xfrm>
            <a:off x="2683565" y="5258061"/>
            <a:ext cx="6003921" cy="955675"/>
          </a:xfrm>
          <a:prstGeom prst="rect">
            <a:avLst/>
          </a:prstGeom>
        </p:spPr>
        <p:txBody>
          <a:bodyPr lIns="0" tIns="0" rIns="0" bIns="0"/>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2800" b="1" i="0">
                <a:solidFill>
                  <a:schemeClr val="bg1"/>
                </a:solidFill>
                <a:latin typeface="Arial" panose="020B0604020202020204" pitchFamily="34" charset="0"/>
                <a:cs typeface="Arial" panose="020B0604020202020204" pitchFamily="34" charset="0"/>
              </a:defRPr>
            </a:lvl1pPr>
            <a:lvl2pPr marL="457200" indent="0">
              <a:buNone/>
              <a:defRPr sz="3000" b="1" i="0">
                <a:latin typeface="Arial" panose="020B0604020202020204" pitchFamily="34" charset="0"/>
                <a:cs typeface="Arial" panose="020B0604020202020204" pitchFamily="34" charset="0"/>
              </a:defRPr>
            </a:lvl2pPr>
            <a:lvl3pPr marL="914400" indent="0">
              <a:buNone/>
              <a:defRPr sz="3000" b="1" i="0">
                <a:latin typeface="Arial" panose="020B0604020202020204" pitchFamily="34" charset="0"/>
                <a:cs typeface="Arial" panose="020B0604020202020204" pitchFamily="34" charset="0"/>
              </a:defRPr>
            </a:lvl3pPr>
            <a:lvl4pPr marL="1371600" indent="0">
              <a:buNone/>
              <a:defRPr sz="3000" b="1" i="0">
                <a:latin typeface="Arial" panose="020B0604020202020204" pitchFamily="34" charset="0"/>
                <a:cs typeface="Arial" panose="020B0604020202020204" pitchFamily="34" charset="0"/>
              </a:defRPr>
            </a:lvl4pPr>
            <a:lvl5pPr marL="1828800" indent="0">
              <a:buNone/>
              <a:defRPr sz="3000" b="1" i="0">
                <a:latin typeface="Arial" panose="020B0604020202020204" pitchFamily="34" charset="0"/>
                <a:cs typeface="Arial" panose="020B0604020202020204" pitchFamily="34" charset="0"/>
              </a:defRPr>
            </a:lvl5pPr>
          </a:lstStyle>
          <a:p>
            <a:pPr lvl="0"/>
            <a:r>
              <a:rPr lang="en-US"/>
              <a:t>Edit Master text styles</a:t>
            </a:r>
          </a:p>
        </p:txBody>
      </p:sp>
      <p:sp>
        <p:nvSpPr>
          <p:cNvPr id="30" name="Text Placeholder 24"/>
          <p:cNvSpPr>
            <a:spLocks noGrp="1"/>
          </p:cNvSpPr>
          <p:nvPr>
            <p:ph type="body" sz="quarter" idx="12"/>
          </p:nvPr>
        </p:nvSpPr>
        <p:spPr>
          <a:xfrm>
            <a:off x="2683565" y="6285230"/>
            <a:ext cx="6003921" cy="338081"/>
          </a:xfrm>
          <a:prstGeom prst="rect">
            <a:avLst/>
          </a:prstGeom>
        </p:spPr>
        <p:txBody>
          <a:bodyPr lIns="0" tIns="0" rIns="0" bIns="0"/>
          <a:lstStyle>
            <a:lvl1pPr marL="0" indent="0">
              <a:buFontTx/>
              <a:buNone/>
              <a:defRPr sz="1600" b="1" i="0">
                <a:solidFill>
                  <a:schemeClr val="tx2"/>
                </a:solidFill>
                <a:latin typeface="Arial" panose="020B0604020202020204" pitchFamily="34" charset="0"/>
                <a:cs typeface="Arial" panose="020B0604020202020204" pitchFamily="34" charset="0"/>
              </a:defRPr>
            </a:lvl1pPr>
            <a:lvl2pPr marL="457200" indent="0">
              <a:buFontTx/>
              <a:buNone/>
              <a:defRPr b="1" i="0">
                <a:latin typeface="Arial" panose="020B0604020202020204" pitchFamily="34" charset="0"/>
                <a:cs typeface="Arial" panose="020B0604020202020204" pitchFamily="34" charset="0"/>
              </a:defRPr>
            </a:lvl2pPr>
            <a:lvl3pPr marL="914400" indent="0">
              <a:buFontTx/>
              <a:buNone/>
              <a:defRPr b="1" i="0">
                <a:latin typeface="Arial" panose="020B0604020202020204" pitchFamily="34" charset="0"/>
                <a:cs typeface="Arial" panose="020B0604020202020204" pitchFamily="34" charset="0"/>
              </a:defRPr>
            </a:lvl3pPr>
            <a:lvl4pPr marL="1371600" indent="0">
              <a:buFontTx/>
              <a:buNone/>
              <a:defRPr b="1" i="0">
                <a:latin typeface="Arial" panose="020B0604020202020204" pitchFamily="34" charset="0"/>
                <a:cs typeface="Arial" panose="020B0604020202020204" pitchFamily="34" charset="0"/>
              </a:defRPr>
            </a:lvl4pPr>
            <a:lvl5pPr marL="1828800" indent="0">
              <a:buFontTx/>
              <a:buNone/>
              <a:defRPr b="1" i="0">
                <a:latin typeface="Arial" panose="020B0604020202020204" pitchFamily="34" charset="0"/>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22206872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E15C5-4744-0983-F812-96582EB420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2843CE-016A-795E-C0B0-9C8FDE03D9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9D9E11-C53B-56FF-8924-EC2D380004F0}"/>
              </a:ext>
            </a:extLst>
          </p:cNvPr>
          <p:cNvSpPr>
            <a:spLocks noGrp="1"/>
          </p:cNvSpPr>
          <p:nvPr>
            <p:ph type="dt" sz="half" idx="10"/>
          </p:nvPr>
        </p:nvSpPr>
        <p:spPr/>
        <p:txBody>
          <a:bodyPr/>
          <a:lstStyle/>
          <a:p>
            <a:fld id="{4499362C-D513-454B-BA92-80357FE58F9C}" type="datetimeFigureOut">
              <a:rPr lang="en-US" smtClean="0"/>
              <a:t>3/11/2026</a:t>
            </a:fld>
            <a:endParaRPr lang="en-US"/>
          </a:p>
        </p:txBody>
      </p:sp>
      <p:sp>
        <p:nvSpPr>
          <p:cNvPr id="5" name="Footer Placeholder 4">
            <a:extLst>
              <a:ext uri="{FF2B5EF4-FFF2-40B4-BE49-F238E27FC236}">
                <a16:creationId xmlns:a16="http://schemas.microsoft.com/office/drawing/2014/main" id="{14CBE686-EFA2-8A5E-6313-A53BDC129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103B3F-774B-184E-4F88-5A9A49D612DE}"/>
              </a:ext>
            </a:extLst>
          </p:cNvPr>
          <p:cNvSpPr>
            <a:spLocks noGrp="1"/>
          </p:cNvSpPr>
          <p:nvPr>
            <p:ph type="sldNum" sz="quarter" idx="12"/>
          </p:nvPr>
        </p:nvSpPr>
        <p:spPr/>
        <p:txBody>
          <a:bodyPr/>
          <a:lstStyle/>
          <a:p>
            <a:fld id="{49255D9E-7B64-46BB-8493-028CE7EC4EFE}" type="slidenum">
              <a:rPr lang="en-US" smtClean="0"/>
              <a:t>‹#›</a:t>
            </a:fld>
            <a:endParaRPr lang="en-US"/>
          </a:p>
        </p:txBody>
      </p:sp>
    </p:spTree>
    <p:extLst>
      <p:ext uri="{BB962C8B-B14F-4D97-AF65-F5344CB8AC3E}">
        <p14:creationId xmlns:p14="http://schemas.microsoft.com/office/powerpoint/2010/main" val="29209110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208771-ECD7-48DD-501C-405D33D7DDE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FC305-511A-5E9E-A904-4D3612D9082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E30A2C-4F61-9F75-58A7-004A8C6A0749}"/>
              </a:ext>
            </a:extLst>
          </p:cNvPr>
          <p:cNvSpPr>
            <a:spLocks noGrp="1"/>
          </p:cNvSpPr>
          <p:nvPr>
            <p:ph type="dt" sz="half" idx="10"/>
          </p:nvPr>
        </p:nvSpPr>
        <p:spPr/>
        <p:txBody>
          <a:bodyPr/>
          <a:lstStyle/>
          <a:p>
            <a:fld id="{4499362C-D513-454B-BA92-80357FE58F9C}" type="datetimeFigureOut">
              <a:rPr lang="en-US" smtClean="0"/>
              <a:t>3/11/2026</a:t>
            </a:fld>
            <a:endParaRPr lang="en-US"/>
          </a:p>
        </p:txBody>
      </p:sp>
      <p:sp>
        <p:nvSpPr>
          <p:cNvPr id="5" name="Footer Placeholder 4">
            <a:extLst>
              <a:ext uri="{FF2B5EF4-FFF2-40B4-BE49-F238E27FC236}">
                <a16:creationId xmlns:a16="http://schemas.microsoft.com/office/drawing/2014/main" id="{782D274C-4683-C561-4ED9-644EEDB6F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7A30F0-E8F9-15F2-8451-8ADF49C479C0}"/>
              </a:ext>
            </a:extLst>
          </p:cNvPr>
          <p:cNvSpPr>
            <a:spLocks noGrp="1"/>
          </p:cNvSpPr>
          <p:nvPr>
            <p:ph type="sldNum" sz="quarter" idx="12"/>
          </p:nvPr>
        </p:nvSpPr>
        <p:spPr/>
        <p:txBody>
          <a:bodyPr/>
          <a:lstStyle/>
          <a:p>
            <a:fld id="{49255D9E-7B64-46BB-8493-028CE7EC4EFE}" type="slidenum">
              <a:rPr lang="en-US" smtClean="0"/>
              <a:t>‹#›</a:t>
            </a:fld>
            <a:endParaRPr lang="en-US"/>
          </a:p>
        </p:txBody>
      </p:sp>
    </p:spTree>
    <p:extLst>
      <p:ext uri="{BB962C8B-B14F-4D97-AF65-F5344CB8AC3E}">
        <p14:creationId xmlns:p14="http://schemas.microsoft.com/office/powerpoint/2010/main" val="28491426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44CC9-1A64-1834-8D0B-1DBC948FDCA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B9F808-AAB0-F932-4548-B4A28FA72B4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89F6FE-449A-5D16-28E5-D6A8AC82C9C6}"/>
              </a:ext>
            </a:extLst>
          </p:cNvPr>
          <p:cNvSpPr>
            <a:spLocks noGrp="1"/>
          </p:cNvSpPr>
          <p:nvPr>
            <p:ph type="dt" sz="half" idx="10"/>
          </p:nvPr>
        </p:nvSpPr>
        <p:spPr/>
        <p:txBody>
          <a:bodyPr/>
          <a:lstStyle/>
          <a:p>
            <a:fld id="{851D7AE8-0B27-4EF3-9E25-2FA22B1B9415}" type="datetimeFigureOut">
              <a:rPr lang="en-US" smtClean="0"/>
              <a:t>3/11/2026</a:t>
            </a:fld>
            <a:endParaRPr lang="en-US"/>
          </a:p>
        </p:txBody>
      </p:sp>
      <p:sp>
        <p:nvSpPr>
          <p:cNvPr id="5" name="Footer Placeholder 4">
            <a:extLst>
              <a:ext uri="{FF2B5EF4-FFF2-40B4-BE49-F238E27FC236}">
                <a16:creationId xmlns:a16="http://schemas.microsoft.com/office/drawing/2014/main" id="{FD887E73-CED7-16D4-A969-A010F52FD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20F5B6-010A-5669-4769-09AA700C4C0E}"/>
              </a:ext>
            </a:extLst>
          </p:cNvPr>
          <p:cNvSpPr>
            <a:spLocks noGrp="1"/>
          </p:cNvSpPr>
          <p:nvPr>
            <p:ph type="sldNum" sz="quarter" idx="12"/>
          </p:nvPr>
        </p:nvSpPr>
        <p:spPr/>
        <p:txBody>
          <a:bodyPr/>
          <a:lstStyle/>
          <a:p>
            <a:fld id="{8B379213-BD27-4057-81D9-6F3912E611CB}" type="slidenum">
              <a:rPr lang="en-US" smtClean="0"/>
              <a:t>‹#›</a:t>
            </a:fld>
            <a:endParaRPr lang="en-US"/>
          </a:p>
        </p:txBody>
      </p:sp>
    </p:spTree>
    <p:extLst>
      <p:ext uri="{BB962C8B-B14F-4D97-AF65-F5344CB8AC3E}">
        <p14:creationId xmlns:p14="http://schemas.microsoft.com/office/powerpoint/2010/main" val="23126213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41703-0D6D-5BB6-B7D1-C28D43E2B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A0101B-59AA-35B7-17F7-E2CDE4EE3C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2B5AFE-390F-737C-4BDB-0DBAE33C10E3}"/>
              </a:ext>
            </a:extLst>
          </p:cNvPr>
          <p:cNvSpPr>
            <a:spLocks noGrp="1"/>
          </p:cNvSpPr>
          <p:nvPr>
            <p:ph type="dt" sz="half" idx="10"/>
          </p:nvPr>
        </p:nvSpPr>
        <p:spPr/>
        <p:txBody>
          <a:bodyPr/>
          <a:lstStyle/>
          <a:p>
            <a:fld id="{851D7AE8-0B27-4EF3-9E25-2FA22B1B9415}" type="datetimeFigureOut">
              <a:rPr lang="en-US" smtClean="0"/>
              <a:t>3/11/2026</a:t>
            </a:fld>
            <a:endParaRPr lang="en-US"/>
          </a:p>
        </p:txBody>
      </p:sp>
      <p:sp>
        <p:nvSpPr>
          <p:cNvPr id="5" name="Footer Placeholder 4">
            <a:extLst>
              <a:ext uri="{FF2B5EF4-FFF2-40B4-BE49-F238E27FC236}">
                <a16:creationId xmlns:a16="http://schemas.microsoft.com/office/drawing/2014/main" id="{20994506-9056-2365-BA8C-616C635F1B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C0CD9-809C-CA73-460D-12590C7CB1E4}"/>
              </a:ext>
            </a:extLst>
          </p:cNvPr>
          <p:cNvSpPr>
            <a:spLocks noGrp="1"/>
          </p:cNvSpPr>
          <p:nvPr>
            <p:ph type="sldNum" sz="quarter" idx="12"/>
          </p:nvPr>
        </p:nvSpPr>
        <p:spPr/>
        <p:txBody>
          <a:bodyPr/>
          <a:lstStyle/>
          <a:p>
            <a:fld id="{8B379213-BD27-4057-81D9-6F3912E611CB}" type="slidenum">
              <a:rPr lang="en-US" smtClean="0"/>
              <a:t>‹#›</a:t>
            </a:fld>
            <a:endParaRPr lang="en-US"/>
          </a:p>
        </p:txBody>
      </p:sp>
    </p:spTree>
    <p:extLst>
      <p:ext uri="{BB962C8B-B14F-4D97-AF65-F5344CB8AC3E}">
        <p14:creationId xmlns:p14="http://schemas.microsoft.com/office/powerpoint/2010/main" val="41683946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3A3AB-F6ED-F486-97CA-544C8D5C1BF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1395B6-E12F-431E-5552-9C6EAF25762B}"/>
              </a:ext>
            </a:extLst>
          </p:cNvPr>
          <p:cNvSpPr>
            <a:spLocks noGrp="1"/>
          </p:cNvSpPr>
          <p:nvPr>
            <p:ph type="body" idx="1"/>
          </p:nvPr>
        </p:nvSpPr>
        <p:spPr>
          <a:xfrm>
            <a:off x="623888" y="4589463"/>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287084-B986-F823-8AFC-2AF608CF63D2}"/>
              </a:ext>
            </a:extLst>
          </p:cNvPr>
          <p:cNvSpPr>
            <a:spLocks noGrp="1"/>
          </p:cNvSpPr>
          <p:nvPr>
            <p:ph type="dt" sz="half" idx="10"/>
          </p:nvPr>
        </p:nvSpPr>
        <p:spPr/>
        <p:txBody>
          <a:bodyPr/>
          <a:lstStyle/>
          <a:p>
            <a:fld id="{851D7AE8-0B27-4EF3-9E25-2FA22B1B9415}" type="datetimeFigureOut">
              <a:rPr lang="en-US" smtClean="0"/>
              <a:t>3/11/2026</a:t>
            </a:fld>
            <a:endParaRPr lang="en-US"/>
          </a:p>
        </p:txBody>
      </p:sp>
      <p:sp>
        <p:nvSpPr>
          <p:cNvPr id="5" name="Footer Placeholder 4">
            <a:extLst>
              <a:ext uri="{FF2B5EF4-FFF2-40B4-BE49-F238E27FC236}">
                <a16:creationId xmlns:a16="http://schemas.microsoft.com/office/drawing/2014/main" id="{B78C0267-B3A0-797B-776C-B171CB609E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705A2C-B2C1-15D1-73C0-5A453CB58CCF}"/>
              </a:ext>
            </a:extLst>
          </p:cNvPr>
          <p:cNvSpPr>
            <a:spLocks noGrp="1"/>
          </p:cNvSpPr>
          <p:nvPr>
            <p:ph type="sldNum" sz="quarter" idx="12"/>
          </p:nvPr>
        </p:nvSpPr>
        <p:spPr/>
        <p:txBody>
          <a:bodyPr/>
          <a:lstStyle/>
          <a:p>
            <a:fld id="{8B379213-BD27-4057-81D9-6F3912E611CB}" type="slidenum">
              <a:rPr lang="en-US" smtClean="0"/>
              <a:t>‹#›</a:t>
            </a:fld>
            <a:endParaRPr lang="en-US"/>
          </a:p>
        </p:txBody>
      </p:sp>
    </p:spTree>
    <p:extLst>
      <p:ext uri="{BB962C8B-B14F-4D97-AF65-F5344CB8AC3E}">
        <p14:creationId xmlns:p14="http://schemas.microsoft.com/office/powerpoint/2010/main" val="27613173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D163-CCC4-C174-B575-6CBB83604C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DA7E1-2660-6B9F-3215-8E281B32C8F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05EA44-DFCC-9BF0-7182-9DB244B9E71F}"/>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BC2D75-7326-C7F5-C7B1-FE112C32BDB8}"/>
              </a:ext>
            </a:extLst>
          </p:cNvPr>
          <p:cNvSpPr>
            <a:spLocks noGrp="1"/>
          </p:cNvSpPr>
          <p:nvPr>
            <p:ph type="dt" sz="half" idx="10"/>
          </p:nvPr>
        </p:nvSpPr>
        <p:spPr/>
        <p:txBody>
          <a:bodyPr/>
          <a:lstStyle/>
          <a:p>
            <a:fld id="{851D7AE8-0B27-4EF3-9E25-2FA22B1B9415}" type="datetimeFigureOut">
              <a:rPr lang="en-US" smtClean="0"/>
              <a:t>3/11/2026</a:t>
            </a:fld>
            <a:endParaRPr lang="en-US"/>
          </a:p>
        </p:txBody>
      </p:sp>
      <p:sp>
        <p:nvSpPr>
          <p:cNvPr id="6" name="Footer Placeholder 5">
            <a:extLst>
              <a:ext uri="{FF2B5EF4-FFF2-40B4-BE49-F238E27FC236}">
                <a16:creationId xmlns:a16="http://schemas.microsoft.com/office/drawing/2014/main" id="{A79BA739-A5F0-B3D8-F12C-CF79C1AE77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113669-B087-BB56-6669-8EA57A3865F9}"/>
              </a:ext>
            </a:extLst>
          </p:cNvPr>
          <p:cNvSpPr>
            <a:spLocks noGrp="1"/>
          </p:cNvSpPr>
          <p:nvPr>
            <p:ph type="sldNum" sz="quarter" idx="12"/>
          </p:nvPr>
        </p:nvSpPr>
        <p:spPr/>
        <p:txBody>
          <a:bodyPr/>
          <a:lstStyle/>
          <a:p>
            <a:fld id="{8B379213-BD27-4057-81D9-6F3912E611CB}" type="slidenum">
              <a:rPr lang="en-US" smtClean="0"/>
              <a:t>‹#›</a:t>
            </a:fld>
            <a:endParaRPr lang="en-US"/>
          </a:p>
        </p:txBody>
      </p:sp>
    </p:spTree>
    <p:extLst>
      <p:ext uri="{BB962C8B-B14F-4D97-AF65-F5344CB8AC3E}">
        <p14:creationId xmlns:p14="http://schemas.microsoft.com/office/powerpoint/2010/main" val="13142551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B5977-48DC-797B-BF6A-17C84AC5C0D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AFAF05-521D-44A7-A66A-AC954555D1A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776DE0-B332-B6D6-AC73-CF0C39E4466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0683E0-4728-45D2-5035-98753EA8CA5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7D600D-0165-3F9A-D5B4-36F19CDCFC3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CE5786-96D2-2E52-727B-22826405B888}"/>
              </a:ext>
            </a:extLst>
          </p:cNvPr>
          <p:cNvSpPr>
            <a:spLocks noGrp="1"/>
          </p:cNvSpPr>
          <p:nvPr>
            <p:ph type="dt" sz="half" idx="10"/>
          </p:nvPr>
        </p:nvSpPr>
        <p:spPr/>
        <p:txBody>
          <a:bodyPr/>
          <a:lstStyle/>
          <a:p>
            <a:fld id="{851D7AE8-0B27-4EF3-9E25-2FA22B1B9415}" type="datetimeFigureOut">
              <a:rPr lang="en-US" smtClean="0"/>
              <a:t>3/11/2026</a:t>
            </a:fld>
            <a:endParaRPr lang="en-US"/>
          </a:p>
        </p:txBody>
      </p:sp>
      <p:sp>
        <p:nvSpPr>
          <p:cNvPr id="8" name="Footer Placeholder 7">
            <a:extLst>
              <a:ext uri="{FF2B5EF4-FFF2-40B4-BE49-F238E27FC236}">
                <a16:creationId xmlns:a16="http://schemas.microsoft.com/office/drawing/2014/main" id="{FE82E755-6031-D4AE-EB0A-FE7D2EA0AF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4489B4-E233-2347-BDC8-4C62C6CEA4BA}"/>
              </a:ext>
            </a:extLst>
          </p:cNvPr>
          <p:cNvSpPr>
            <a:spLocks noGrp="1"/>
          </p:cNvSpPr>
          <p:nvPr>
            <p:ph type="sldNum" sz="quarter" idx="12"/>
          </p:nvPr>
        </p:nvSpPr>
        <p:spPr/>
        <p:txBody>
          <a:bodyPr/>
          <a:lstStyle/>
          <a:p>
            <a:fld id="{8B379213-BD27-4057-81D9-6F3912E611CB}" type="slidenum">
              <a:rPr lang="en-US" smtClean="0"/>
              <a:t>‹#›</a:t>
            </a:fld>
            <a:endParaRPr lang="en-US"/>
          </a:p>
        </p:txBody>
      </p:sp>
    </p:spTree>
    <p:extLst>
      <p:ext uri="{BB962C8B-B14F-4D97-AF65-F5344CB8AC3E}">
        <p14:creationId xmlns:p14="http://schemas.microsoft.com/office/powerpoint/2010/main" val="29629512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8B9BA-5460-C7BC-0BF6-0064F06036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0CF345-1BB6-B7C4-2213-743926DB2831}"/>
              </a:ext>
            </a:extLst>
          </p:cNvPr>
          <p:cNvSpPr>
            <a:spLocks noGrp="1"/>
          </p:cNvSpPr>
          <p:nvPr>
            <p:ph type="dt" sz="half" idx="10"/>
          </p:nvPr>
        </p:nvSpPr>
        <p:spPr/>
        <p:txBody>
          <a:bodyPr/>
          <a:lstStyle/>
          <a:p>
            <a:fld id="{851D7AE8-0B27-4EF3-9E25-2FA22B1B9415}" type="datetimeFigureOut">
              <a:rPr lang="en-US" smtClean="0"/>
              <a:t>3/11/2026</a:t>
            </a:fld>
            <a:endParaRPr lang="en-US"/>
          </a:p>
        </p:txBody>
      </p:sp>
      <p:sp>
        <p:nvSpPr>
          <p:cNvPr id="4" name="Footer Placeholder 3">
            <a:extLst>
              <a:ext uri="{FF2B5EF4-FFF2-40B4-BE49-F238E27FC236}">
                <a16:creationId xmlns:a16="http://schemas.microsoft.com/office/drawing/2014/main" id="{D28405F7-C90C-6573-65F0-7BBC149ECF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96AAD5-84CA-2DD6-6612-A255A29796BE}"/>
              </a:ext>
            </a:extLst>
          </p:cNvPr>
          <p:cNvSpPr>
            <a:spLocks noGrp="1"/>
          </p:cNvSpPr>
          <p:nvPr>
            <p:ph type="sldNum" sz="quarter" idx="12"/>
          </p:nvPr>
        </p:nvSpPr>
        <p:spPr/>
        <p:txBody>
          <a:bodyPr/>
          <a:lstStyle/>
          <a:p>
            <a:fld id="{8B379213-BD27-4057-81D9-6F3912E611CB}" type="slidenum">
              <a:rPr lang="en-US" smtClean="0"/>
              <a:t>‹#›</a:t>
            </a:fld>
            <a:endParaRPr lang="en-US"/>
          </a:p>
        </p:txBody>
      </p:sp>
    </p:spTree>
    <p:extLst>
      <p:ext uri="{BB962C8B-B14F-4D97-AF65-F5344CB8AC3E}">
        <p14:creationId xmlns:p14="http://schemas.microsoft.com/office/powerpoint/2010/main" val="13254931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550A2C-4361-6DC5-0CF2-0E46870CF139}"/>
              </a:ext>
            </a:extLst>
          </p:cNvPr>
          <p:cNvSpPr>
            <a:spLocks noGrp="1"/>
          </p:cNvSpPr>
          <p:nvPr>
            <p:ph type="dt" sz="half" idx="10"/>
          </p:nvPr>
        </p:nvSpPr>
        <p:spPr/>
        <p:txBody>
          <a:bodyPr/>
          <a:lstStyle/>
          <a:p>
            <a:fld id="{851D7AE8-0B27-4EF3-9E25-2FA22B1B9415}" type="datetimeFigureOut">
              <a:rPr lang="en-US" smtClean="0"/>
              <a:t>3/11/2026</a:t>
            </a:fld>
            <a:endParaRPr lang="en-US"/>
          </a:p>
        </p:txBody>
      </p:sp>
      <p:sp>
        <p:nvSpPr>
          <p:cNvPr id="3" name="Footer Placeholder 2">
            <a:extLst>
              <a:ext uri="{FF2B5EF4-FFF2-40B4-BE49-F238E27FC236}">
                <a16:creationId xmlns:a16="http://schemas.microsoft.com/office/drawing/2014/main" id="{3A93F4F8-E801-EB02-A619-31069BC95E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D4C67F-EE11-A77A-8958-19F9913FD260}"/>
              </a:ext>
            </a:extLst>
          </p:cNvPr>
          <p:cNvSpPr>
            <a:spLocks noGrp="1"/>
          </p:cNvSpPr>
          <p:nvPr>
            <p:ph type="sldNum" sz="quarter" idx="12"/>
          </p:nvPr>
        </p:nvSpPr>
        <p:spPr/>
        <p:txBody>
          <a:bodyPr/>
          <a:lstStyle/>
          <a:p>
            <a:fld id="{8B379213-BD27-4057-81D9-6F3912E611CB}" type="slidenum">
              <a:rPr lang="en-US" smtClean="0"/>
              <a:t>‹#›</a:t>
            </a:fld>
            <a:endParaRPr lang="en-US"/>
          </a:p>
        </p:txBody>
      </p:sp>
    </p:spTree>
    <p:extLst>
      <p:ext uri="{BB962C8B-B14F-4D97-AF65-F5344CB8AC3E}">
        <p14:creationId xmlns:p14="http://schemas.microsoft.com/office/powerpoint/2010/main" val="36953811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C585C-C47A-7326-77A4-EA6FEEA34A2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5C8EF3-A427-4323-C351-639232B4E39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91B21A-AED9-01D0-7966-927529245B7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0E7F80-2671-F1A9-5AEC-87DBFA960649}"/>
              </a:ext>
            </a:extLst>
          </p:cNvPr>
          <p:cNvSpPr>
            <a:spLocks noGrp="1"/>
          </p:cNvSpPr>
          <p:nvPr>
            <p:ph type="dt" sz="half" idx="10"/>
          </p:nvPr>
        </p:nvSpPr>
        <p:spPr/>
        <p:txBody>
          <a:bodyPr/>
          <a:lstStyle/>
          <a:p>
            <a:fld id="{851D7AE8-0B27-4EF3-9E25-2FA22B1B9415}" type="datetimeFigureOut">
              <a:rPr lang="en-US" smtClean="0"/>
              <a:t>3/11/2026</a:t>
            </a:fld>
            <a:endParaRPr lang="en-US"/>
          </a:p>
        </p:txBody>
      </p:sp>
      <p:sp>
        <p:nvSpPr>
          <p:cNvPr id="6" name="Footer Placeholder 5">
            <a:extLst>
              <a:ext uri="{FF2B5EF4-FFF2-40B4-BE49-F238E27FC236}">
                <a16:creationId xmlns:a16="http://schemas.microsoft.com/office/drawing/2014/main" id="{D188E1F8-4B75-C56B-50DF-91DAE4E87D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21FBCB-3262-C20E-B417-FC12298E4251}"/>
              </a:ext>
            </a:extLst>
          </p:cNvPr>
          <p:cNvSpPr>
            <a:spLocks noGrp="1"/>
          </p:cNvSpPr>
          <p:nvPr>
            <p:ph type="sldNum" sz="quarter" idx="12"/>
          </p:nvPr>
        </p:nvSpPr>
        <p:spPr/>
        <p:txBody>
          <a:bodyPr/>
          <a:lstStyle/>
          <a:p>
            <a:fld id="{8B379213-BD27-4057-81D9-6F3912E611CB}" type="slidenum">
              <a:rPr lang="en-US" smtClean="0"/>
              <a:t>‹#›</a:t>
            </a:fld>
            <a:endParaRPr lang="en-US"/>
          </a:p>
        </p:txBody>
      </p:sp>
    </p:spTree>
    <p:extLst>
      <p:ext uri="{BB962C8B-B14F-4D97-AF65-F5344CB8AC3E}">
        <p14:creationId xmlns:p14="http://schemas.microsoft.com/office/powerpoint/2010/main" val="1969573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7">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C8203D-8F41-48E5-FDBC-29D848848EB3}"/>
              </a:ext>
            </a:extLst>
          </p:cNvPr>
          <p:cNvSpPr/>
          <p:nvPr userDrawn="1"/>
        </p:nvSpPr>
        <p:spPr bwMode="auto">
          <a:xfrm>
            <a:off x="0" y="4910138"/>
            <a:ext cx="2454275" cy="1947862"/>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89F2FBDF-3E21-CE4E-3BE9-DD003E9AB622}"/>
              </a:ext>
            </a:extLst>
          </p:cNvPr>
          <p:cNvSpPr/>
          <p:nvPr userDrawn="1"/>
        </p:nvSpPr>
        <p:spPr>
          <a:xfrm>
            <a:off x="2454275" y="4910138"/>
            <a:ext cx="6491288" cy="1947862"/>
          </a:xfrm>
          <a:prstGeom prst="rect">
            <a:avLst/>
          </a:prstGeom>
          <a:solidFill>
            <a:srgbClr val="00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6973ED4B-4E2D-29B1-D1E6-F5B555641D43}"/>
              </a:ext>
            </a:extLst>
          </p:cNvPr>
          <p:cNvSpPr/>
          <p:nvPr userDrawn="1"/>
        </p:nvSpPr>
        <p:spPr>
          <a:xfrm>
            <a:off x="8945563" y="4910138"/>
            <a:ext cx="198437" cy="1947862"/>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4">
            <a:extLst>
              <a:ext uri="{FF2B5EF4-FFF2-40B4-BE49-F238E27FC236}">
                <a16:creationId xmlns:a16="http://schemas.microsoft.com/office/drawing/2014/main" id="{C9C38F08-13AA-AB17-6A58-A4920A8526F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9088" y="5495925"/>
            <a:ext cx="187801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2"/>
          <p:cNvSpPr>
            <a:spLocks noGrp="1"/>
          </p:cNvSpPr>
          <p:nvPr>
            <p:ph type="body" sz="quarter" idx="11"/>
          </p:nvPr>
        </p:nvSpPr>
        <p:spPr>
          <a:xfrm>
            <a:off x="2683565" y="5258061"/>
            <a:ext cx="6003921" cy="955675"/>
          </a:xfrm>
          <a:prstGeom prst="rect">
            <a:avLst/>
          </a:prstGeom>
        </p:spPr>
        <p:txBody>
          <a:bodyPr lIns="0" tIns="0" rIns="0" bIns="0"/>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2800" b="1" i="0">
                <a:solidFill>
                  <a:schemeClr val="bg1"/>
                </a:solidFill>
                <a:latin typeface="Arial" panose="020B0604020202020204" pitchFamily="34" charset="0"/>
                <a:cs typeface="Arial" panose="020B0604020202020204" pitchFamily="34" charset="0"/>
              </a:defRPr>
            </a:lvl1pPr>
            <a:lvl2pPr marL="457200" indent="0">
              <a:buNone/>
              <a:defRPr sz="3000" b="1" i="0">
                <a:latin typeface="Arial" panose="020B0604020202020204" pitchFamily="34" charset="0"/>
                <a:cs typeface="Arial" panose="020B0604020202020204" pitchFamily="34" charset="0"/>
              </a:defRPr>
            </a:lvl2pPr>
            <a:lvl3pPr marL="914400" indent="0">
              <a:buNone/>
              <a:defRPr sz="3000" b="1" i="0">
                <a:latin typeface="Arial" panose="020B0604020202020204" pitchFamily="34" charset="0"/>
                <a:cs typeface="Arial" panose="020B0604020202020204" pitchFamily="34" charset="0"/>
              </a:defRPr>
            </a:lvl3pPr>
            <a:lvl4pPr marL="1371600" indent="0">
              <a:buNone/>
              <a:defRPr sz="3000" b="1" i="0">
                <a:latin typeface="Arial" panose="020B0604020202020204" pitchFamily="34" charset="0"/>
                <a:cs typeface="Arial" panose="020B0604020202020204" pitchFamily="34" charset="0"/>
              </a:defRPr>
            </a:lvl4pPr>
            <a:lvl5pPr marL="1828800" indent="0">
              <a:buNone/>
              <a:defRPr sz="3000" b="1" i="0">
                <a:latin typeface="Arial" panose="020B0604020202020204" pitchFamily="34" charset="0"/>
                <a:cs typeface="Arial" panose="020B0604020202020204" pitchFamily="34" charset="0"/>
              </a:defRPr>
            </a:lvl5pPr>
          </a:lstStyle>
          <a:p>
            <a:pPr lvl="0"/>
            <a:r>
              <a:rPr lang="en-US"/>
              <a:t>Edit Master text styles</a:t>
            </a:r>
          </a:p>
        </p:txBody>
      </p:sp>
      <p:sp>
        <p:nvSpPr>
          <p:cNvPr id="17" name="Text Placeholder 24"/>
          <p:cNvSpPr>
            <a:spLocks noGrp="1"/>
          </p:cNvSpPr>
          <p:nvPr>
            <p:ph type="body" sz="quarter" idx="12"/>
          </p:nvPr>
        </p:nvSpPr>
        <p:spPr>
          <a:xfrm>
            <a:off x="2683565" y="6285230"/>
            <a:ext cx="6003921" cy="338081"/>
          </a:xfrm>
          <a:prstGeom prst="rect">
            <a:avLst/>
          </a:prstGeom>
        </p:spPr>
        <p:txBody>
          <a:bodyPr lIns="0" tIns="0" rIns="0" bIns="0"/>
          <a:lstStyle>
            <a:lvl1pPr marL="0" indent="0">
              <a:buFontTx/>
              <a:buNone/>
              <a:defRPr sz="1600" b="1" i="0">
                <a:solidFill>
                  <a:schemeClr val="tx2"/>
                </a:solidFill>
                <a:latin typeface="Arial" panose="020B0604020202020204" pitchFamily="34" charset="0"/>
                <a:cs typeface="Arial" panose="020B0604020202020204" pitchFamily="34" charset="0"/>
              </a:defRPr>
            </a:lvl1pPr>
            <a:lvl2pPr marL="457200" indent="0">
              <a:buFontTx/>
              <a:buNone/>
              <a:defRPr b="1" i="0">
                <a:latin typeface="Arial" panose="020B0604020202020204" pitchFamily="34" charset="0"/>
                <a:cs typeface="Arial" panose="020B0604020202020204" pitchFamily="34" charset="0"/>
              </a:defRPr>
            </a:lvl2pPr>
            <a:lvl3pPr marL="914400" indent="0">
              <a:buFontTx/>
              <a:buNone/>
              <a:defRPr b="1" i="0">
                <a:latin typeface="Arial" panose="020B0604020202020204" pitchFamily="34" charset="0"/>
                <a:cs typeface="Arial" panose="020B0604020202020204" pitchFamily="34" charset="0"/>
              </a:defRPr>
            </a:lvl3pPr>
            <a:lvl4pPr marL="1371600" indent="0">
              <a:buFontTx/>
              <a:buNone/>
              <a:defRPr b="1" i="0">
                <a:latin typeface="Arial" panose="020B0604020202020204" pitchFamily="34" charset="0"/>
                <a:cs typeface="Arial" panose="020B0604020202020204" pitchFamily="34" charset="0"/>
              </a:defRPr>
            </a:lvl4pPr>
            <a:lvl5pPr marL="1828800" indent="0">
              <a:buFontTx/>
              <a:buNone/>
              <a:defRPr b="1" i="0">
                <a:latin typeface="Arial" panose="020B0604020202020204" pitchFamily="34" charset="0"/>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22171341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17BD-E5B3-8AE4-0EB2-F5CD57ADB30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71FAA4-A5B1-4CA2-4033-0CE1F244B5B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EFFB93-A13F-E6A4-3FE9-B999F10BFF1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88C202-69B4-B899-698D-8EE7B6212B87}"/>
              </a:ext>
            </a:extLst>
          </p:cNvPr>
          <p:cNvSpPr>
            <a:spLocks noGrp="1"/>
          </p:cNvSpPr>
          <p:nvPr>
            <p:ph type="dt" sz="half" idx="10"/>
          </p:nvPr>
        </p:nvSpPr>
        <p:spPr/>
        <p:txBody>
          <a:bodyPr/>
          <a:lstStyle/>
          <a:p>
            <a:fld id="{851D7AE8-0B27-4EF3-9E25-2FA22B1B9415}" type="datetimeFigureOut">
              <a:rPr lang="en-US" smtClean="0"/>
              <a:t>3/11/2026</a:t>
            </a:fld>
            <a:endParaRPr lang="en-US"/>
          </a:p>
        </p:txBody>
      </p:sp>
      <p:sp>
        <p:nvSpPr>
          <p:cNvPr id="6" name="Footer Placeholder 5">
            <a:extLst>
              <a:ext uri="{FF2B5EF4-FFF2-40B4-BE49-F238E27FC236}">
                <a16:creationId xmlns:a16="http://schemas.microsoft.com/office/drawing/2014/main" id="{60C1F46E-C3C1-EEBD-0D7F-E7072452E1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31EEA1-F35B-F4E1-711E-8379321D2C63}"/>
              </a:ext>
            </a:extLst>
          </p:cNvPr>
          <p:cNvSpPr>
            <a:spLocks noGrp="1"/>
          </p:cNvSpPr>
          <p:nvPr>
            <p:ph type="sldNum" sz="quarter" idx="12"/>
          </p:nvPr>
        </p:nvSpPr>
        <p:spPr/>
        <p:txBody>
          <a:bodyPr/>
          <a:lstStyle/>
          <a:p>
            <a:fld id="{8B379213-BD27-4057-81D9-6F3912E611CB}" type="slidenum">
              <a:rPr lang="en-US" smtClean="0"/>
              <a:t>‹#›</a:t>
            </a:fld>
            <a:endParaRPr lang="en-US"/>
          </a:p>
        </p:txBody>
      </p:sp>
    </p:spTree>
    <p:extLst>
      <p:ext uri="{BB962C8B-B14F-4D97-AF65-F5344CB8AC3E}">
        <p14:creationId xmlns:p14="http://schemas.microsoft.com/office/powerpoint/2010/main" val="38097541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5633C-E3BB-A1AD-AD8A-BAE2FEAED7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98CACD-97E9-2CD1-7EB2-239B08D54A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5B4332-AC5C-603F-4B59-43D04344C7D2}"/>
              </a:ext>
            </a:extLst>
          </p:cNvPr>
          <p:cNvSpPr>
            <a:spLocks noGrp="1"/>
          </p:cNvSpPr>
          <p:nvPr>
            <p:ph type="dt" sz="half" idx="10"/>
          </p:nvPr>
        </p:nvSpPr>
        <p:spPr/>
        <p:txBody>
          <a:bodyPr/>
          <a:lstStyle/>
          <a:p>
            <a:fld id="{851D7AE8-0B27-4EF3-9E25-2FA22B1B9415}" type="datetimeFigureOut">
              <a:rPr lang="en-US" smtClean="0"/>
              <a:t>3/11/2026</a:t>
            </a:fld>
            <a:endParaRPr lang="en-US"/>
          </a:p>
        </p:txBody>
      </p:sp>
      <p:sp>
        <p:nvSpPr>
          <p:cNvPr id="5" name="Footer Placeholder 4">
            <a:extLst>
              <a:ext uri="{FF2B5EF4-FFF2-40B4-BE49-F238E27FC236}">
                <a16:creationId xmlns:a16="http://schemas.microsoft.com/office/drawing/2014/main" id="{B40E9B68-4834-7C52-EA1C-72933A934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C10454-15A5-7113-9E6E-943AB5DA396E}"/>
              </a:ext>
            </a:extLst>
          </p:cNvPr>
          <p:cNvSpPr>
            <a:spLocks noGrp="1"/>
          </p:cNvSpPr>
          <p:nvPr>
            <p:ph type="sldNum" sz="quarter" idx="12"/>
          </p:nvPr>
        </p:nvSpPr>
        <p:spPr/>
        <p:txBody>
          <a:bodyPr/>
          <a:lstStyle/>
          <a:p>
            <a:fld id="{8B379213-BD27-4057-81D9-6F3912E611CB}" type="slidenum">
              <a:rPr lang="en-US" smtClean="0"/>
              <a:t>‹#›</a:t>
            </a:fld>
            <a:endParaRPr lang="en-US"/>
          </a:p>
        </p:txBody>
      </p:sp>
    </p:spTree>
    <p:extLst>
      <p:ext uri="{BB962C8B-B14F-4D97-AF65-F5344CB8AC3E}">
        <p14:creationId xmlns:p14="http://schemas.microsoft.com/office/powerpoint/2010/main" val="21497016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754E11-1747-69D1-A71F-8C847AD75DC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E4E7A6-87D2-A434-C441-F50E22CE3792}"/>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895FED-FF13-A7D6-ADA4-52243D1C377F}"/>
              </a:ext>
            </a:extLst>
          </p:cNvPr>
          <p:cNvSpPr>
            <a:spLocks noGrp="1"/>
          </p:cNvSpPr>
          <p:nvPr>
            <p:ph type="dt" sz="half" idx="10"/>
          </p:nvPr>
        </p:nvSpPr>
        <p:spPr/>
        <p:txBody>
          <a:bodyPr/>
          <a:lstStyle/>
          <a:p>
            <a:fld id="{851D7AE8-0B27-4EF3-9E25-2FA22B1B9415}" type="datetimeFigureOut">
              <a:rPr lang="en-US" smtClean="0"/>
              <a:t>3/11/2026</a:t>
            </a:fld>
            <a:endParaRPr lang="en-US"/>
          </a:p>
        </p:txBody>
      </p:sp>
      <p:sp>
        <p:nvSpPr>
          <p:cNvPr id="5" name="Footer Placeholder 4">
            <a:extLst>
              <a:ext uri="{FF2B5EF4-FFF2-40B4-BE49-F238E27FC236}">
                <a16:creationId xmlns:a16="http://schemas.microsoft.com/office/drawing/2014/main" id="{4877CE07-826E-0F9C-B7D2-7320ABF150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138A83-1A00-409E-EA69-927677E52919}"/>
              </a:ext>
            </a:extLst>
          </p:cNvPr>
          <p:cNvSpPr>
            <a:spLocks noGrp="1"/>
          </p:cNvSpPr>
          <p:nvPr>
            <p:ph type="sldNum" sz="quarter" idx="12"/>
          </p:nvPr>
        </p:nvSpPr>
        <p:spPr/>
        <p:txBody>
          <a:bodyPr/>
          <a:lstStyle/>
          <a:p>
            <a:fld id="{8B379213-BD27-4057-81D9-6F3912E611CB}" type="slidenum">
              <a:rPr lang="en-US" smtClean="0"/>
              <a:t>‹#›</a:t>
            </a:fld>
            <a:endParaRPr lang="en-US"/>
          </a:p>
        </p:txBody>
      </p:sp>
    </p:spTree>
    <p:extLst>
      <p:ext uri="{BB962C8B-B14F-4D97-AF65-F5344CB8AC3E}">
        <p14:creationId xmlns:p14="http://schemas.microsoft.com/office/powerpoint/2010/main" val="4182798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8">
    <p:bg>
      <p:bgPr>
        <a:blipFill dpi="0" rotWithShape="0">
          <a:blip r:embed="rId2">
            <a:lum/>
          </a:blip>
          <a:srcRect/>
          <a:stretch>
            <a:fillRect r="-50000"/>
          </a:stretch>
        </a:blipFill>
        <a:effectLst/>
      </p:bgPr>
    </p:bg>
    <p:spTree>
      <p:nvGrpSpPr>
        <p:cNvPr id="1" name=""/>
        <p:cNvGrpSpPr/>
        <p:nvPr/>
      </p:nvGrpSpPr>
      <p:grpSpPr>
        <a:xfrm>
          <a:off x="0" y="0"/>
          <a:ext cx="0" cy="0"/>
          <a:chOff x="0" y="0"/>
          <a:chExt cx="0" cy="0"/>
        </a:xfrm>
      </p:grpSpPr>
      <p:pic>
        <p:nvPicPr>
          <p:cNvPr id="2" name="Picture 21">
            <a:extLst>
              <a:ext uri="{FF2B5EF4-FFF2-40B4-BE49-F238E27FC236}">
                <a16:creationId xmlns:a16="http://schemas.microsoft.com/office/drawing/2014/main" id="{7B9C9192-8040-679B-52F5-94DFE90D068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6550" y="-1476375"/>
            <a:ext cx="21463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5">
            <a:extLst>
              <a:ext uri="{FF2B5EF4-FFF2-40B4-BE49-F238E27FC236}">
                <a16:creationId xmlns:a16="http://schemas.microsoft.com/office/drawing/2014/main" id="{46FB016F-B5E1-8111-3D47-2EF9E1FA5EFD}"/>
              </a:ext>
            </a:extLst>
          </p:cNvPr>
          <p:cNvGrpSpPr>
            <a:grpSpLocks/>
          </p:cNvGrpSpPr>
          <p:nvPr userDrawn="1"/>
        </p:nvGrpSpPr>
        <p:grpSpPr bwMode="auto">
          <a:xfrm>
            <a:off x="0" y="4548619"/>
            <a:ext cx="2460625" cy="1949450"/>
            <a:chOff x="0" y="1"/>
            <a:chExt cx="4257040" cy="3371645"/>
          </a:xfrm>
        </p:grpSpPr>
        <p:sp>
          <p:nvSpPr>
            <p:cNvPr id="4" name="Rectangle 3">
              <a:extLst>
                <a:ext uri="{FF2B5EF4-FFF2-40B4-BE49-F238E27FC236}">
                  <a16:creationId xmlns:a16="http://schemas.microsoft.com/office/drawing/2014/main" id="{62623C80-D4C8-98B6-1847-0054E1D67A9A}"/>
                </a:ext>
              </a:extLst>
            </p:cNvPr>
            <p:cNvSpPr/>
            <p:nvPr/>
          </p:nvSpPr>
          <p:spPr>
            <a:xfrm>
              <a:off x="0" y="1"/>
              <a:ext cx="4257040" cy="3371645"/>
            </a:xfrm>
            <a:prstGeom prst="rect">
              <a:avLst/>
            </a:prstGeom>
            <a:solidFill>
              <a:srgbClr val="00AFD7">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4">
              <a:extLst>
                <a:ext uri="{FF2B5EF4-FFF2-40B4-BE49-F238E27FC236}">
                  <a16:creationId xmlns:a16="http://schemas.microsoft.com/office/drawing/2014/main" id="{E05F1188-4A34-00A0-9154-815DA1B331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570" y="499110"/>
              <a:ext cx="33147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258AAA6-5130-1593-54C1-E9ACC0887D0D}"/>
                </a:ext>
              </a:extLst>
            </p:cNvPr>
            <p:cNvSpPr txBox="1">
              <a:spLocks noChangeArrowheads="1"/>
            </p:cNvSpPr>
            <p:nvPr/>
          </p:nvSpPr>
          <p:spPr bwMode="auto">
            <a:xfrm>
              <a:off x="494366" y="2303593"/>
              <a:ext cx="3147463" cy="697392"/>
            </a:xfrm>
            <a:prstGeom prst="rect">
              <a:avLst/>
            </a:prstGeom>
            <a:noFill/>
            <a:ln>
              <a:noFill/>
            </a:ln>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defRPr/>
              </a:pPr>
              <a:r>
                <a:rPr lang="en-US" altLang="en-US" sz="1600">
                  <a:solidFill>
                    <a:schemeClr val="bg1"/>
                  </a:solidFill>
                  <a:latin typeface="Arial" panose="020B0604020202020204" pitchFamily="34" charset="0"/>
                  <a:ea typeface="Helvetica Neue" panose="02000503000000020004" pitchFamily="2" charset="0"/>
                  <a:cs typeface="Arial" panose="020B0604020202020204" pitchFamily="34" charset="0"/>
                </a:rPr>
                <a:t>deserves a decent</a:t>
              </a:r>
            </a:p>
            <a:p>
              <a:pPr eaLnBrk="1" hangingPunct="1">
                <a:lnSpc>
                  <a:spcPct val="80000"/>
                </a:lnSpc>
                <a:spcBef>
                  <a:spcPct val="0"/>
                </a:spcBef>
                <a:buFontTx/>
                <a:buNone/>
                <a:defRPr/>
              </a:pPr>
              <a:r>
                <a:rPr lang="en-US" altLang="en-US" sz="1600">
                  <a:solidFill>
                    <a:schemeClr val="bg1"/>
                  </a:solidFill>
                  <a:latin typeface="Arial" panose="020B0604020202020204" pitchFamily="34" charset="0"/>
                  <a:ea typeface="Helvetica Neue" panose="02000503000000020004" pitchFamily="2" charset="0"/>
                  <a:cs typeface="Arial" panose="020B0604020202020204" pitchFamily="34" charset="0"/>
                </a:rPr>
                <a:t>place to live.</a:t>
              </a:r>
            </a:p>
          </p:txBody>
        </p:sp>
      </p:grpSp>
      <p:sp>
        <p:nvSpPr>
          <p:cNvPr id="7" name="Rectangle 6">
            <a:extLst>
              <a:ext uri="{FF2B5EF4-FFF2-40B4-BE49-F238E27FC236}">
                <a16:creationId xmlns:a16="http://schemas.microsoft.com/office/drawing/2014/main" id="{33E7F0BF-521E-ED46-7D3D-5049111DBBAA}"/>
              </a:ext>
            </a:extLst>
          </p:cNvPr>
          <p:cNvSpPr/>
          <p:nvPr userDrawn="1"/>
        </p:nvSpPr>
        <p:spPr>
          <a:xfrm>
            <a:off x="2454275" y="4548619"/>
            <a:ext cx="6491288" cy="1947863"/>
          </a:xfrm>
          <a:prstGeom prst="rect">
            <a:avLst/>
          </a:prstGeom>
          <a:solidFill>
            <a:srgbClr val="00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972755C9-C01A-713D-C08E-F3A611B54919}"/>
              </a:ext>
            </a:extLst>
          </p:cNvPr>
          <p:cNvSpPr/>
          <p:nvPr userDrawn="1"/>
        </p:nvSpPr>
        <p:spPr>
          <a:xfrm>
            <a:off x="8945563" y="4548615"/>
            <a:ext cx="198437" cy="1949450"/>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4">
            <a:extLst>
              <a:ext uri="{FF2B5EF4-FFF2-40B4-BE49-F238E27FC236}">
                <a16:creationId xmlns:a16="http://schemas.microsoft.com/office/drawing/2014/main" id="{14D8703E-13CA-4308-7417-F08EF700F0A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6550" y="476250"/>
            <a:ext cx="212566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Placeholder 22"/>
          <p:cNvSpPr>
            <a:spLocks noGrp="1"/>
          </p:cNvSpPr>
          <p:nvPr>
            <p:ph type="body" sz="quarter" idx="13"/>
          </p:nvPr>
        </p:nvSpPr>
        <p:spPr>
          <a:xfrm>
            <a:off x="2683565" y="4897337"/>
            <a:ext cx="6003921" cy="955675"/>
          </a:xfrm>
          <a:prstGeom prst="rect">
            <a:avLst/>
          </a:prstGeom>
        </p:spPr>
        <p:txBody>
          <a:bodyPr lIns="0" tIns="0" rIns="0" bIns="0"/>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2800" b="1" i="0">
                <a:solidFill>
                  <a:schemeClr val="bg1"/>
                </a:solidFill>
                <a:latin typeface="Arial" panose="020B0604020202020204" pitchFamily="34" charset="0"/>
                <a:cs typeface="Arial" panose="020B0604020202020204" pitchFamily="34" charset="0"/>
              </a:defRPr>
            </a:lvl1pPr>
            <a:lvl2pPr marL="457200" indent="0">
              <a:buNone/>
              <a:defRPr sz="3000" b="1" i="0">
                <a:latin typeface="Arial" panose="020B0604020202020204" pitchFamily="34" charset="0"/>
                <a:cs typeface="Arial" panose="020B0604020202020204" pitchFamily="34" charset="0"/>
              </a:defRPr>
            </a:lvl2pPr>
            <a:lvl3pPr marL="914400" indent="0">
              <a:buNone/>
              <a:defRPr sz="3000" b="1" i="0">
                <a:latin typeface="Arial" panose="020B0604020202020204" pitchFamily="34" charset="0"/>
                <a:cs typeface="Arial" panose="020B0604020202020204" pitchFamily="34" charset="0"/>
              </a:defRPr>
            </a:lvl3pPr>
            <a:lvl4pPr marL="1371600" indent="0">
              <a:buNone/>
              <a:defRPr sz="3000" b="1" i="0">
                <a:latin typeface="Arial" panose="020B0604020202020204" pitchFamily="34" charset="0"/>
                <a:cs typeface="Arial" panose="020B0604020202020204" pitchFamily="34" charset="0"/>
              </a:defRPr>
            </a:lvl4pPr>
            <a:lvl5pPr marL="1828800" indent="0">
              <a:buNone/>
              <a:defRPr sz="3000" b="1" i="0">
                <a:latin typeface="Arial" panose="020B0604020202020204" pitchFamily="34" charset="0"/>
                <a:cs typeface="Arial" panose="020B0604020202020204" pitchFamily="34" charset="0"/>
              </a:defRPr>
            </a:lvl5pPr>
          </a:lstStyle>
          <a:p>
            <a:pPr lvl="0"/>
            <a:r>
              <a:rPr lang="en-US"/>
              <a:t>Edit Master text styles</a:t>
            </a:r>
          </a:p>
        </p:txBody>
      </p:sp>
      <p:sp>
        <p:nvSpPr>
          <p:cNvPr id="28" name="Text Placeholder 24"/>
          <p:cNvSpPr>
            <a:spLocks noGrp="1"/>
          </p:cNvSpPr>
          <p:nvPr>
            <p:ph type="body" sz="quarter" idx="14"/>
          </p:nvPr>
        </p:nvSpPr>
        <p:spPr>
          <a:xfrm>
            <a:off x="2683565" y="5924506"/>
            <a:ext cx="6003921" cy="338081"/>
          </a:xfrm>
          <a:prstGeom prst="rect">
            <a:avLst/>
          </a:prstGeom>
        </p:spPr>
        <p:txBody>
          <a:bodyPr lIns="0" tIns="0" rIns="0" bIns="0"/>
          <a:lstStyle>
            <a:lvl1pPr marL="0" indent="0">
              <a:buFontTx/>
              <a:buNone/>
              <a:defRPr sz="1600" b="1" i="0">
                <a:solidFill>
                  <a:schemeClr val="tx2"/>
                </a:solidFill>
                <a:latin typeface="Arial" panose="020B0604020202020204" pitchFamily="34" charset="0"/>
                <a:cs typeface="Arial" panose="020B0604020202020204" pitchFamily="34" charset="0"/>
              </a:defRPr>
            </a:lvl1pPr>
            <a:lvl2pPr marL="457200" indent="0">
              <a:buFontTx/>
              <a:buNone/>
              <a:defRPr b="1" i="0">
                <a:latin typeface="Arial" panose="020B0604020202020204" pitchFamily="34" charset="0"/>
                <a:cs typeface="Arial" panose="020B0604020202020204" pitchFamily="34" charset="0"/>
              </a:defRPr>
            </a:lvl2pPr>
            <a:lvl3pPr marL="914400" indent="0">
              <a:buFontTx/>
              <a:buNone/>
              <a:defRPr b="1" i="0">
                <a:latin typeface="Arial" panose="020B0604020202020204" pitchFamily="34" charset="0"/>
                <a:cs typeface="Arial" panose="020B0604020202020204" pitchFamily="34" charset="0"/>
              </a:defRPr>
            </a:lvl3pPr>
            <a:lvl4pPr marL="1371600" indent="0">
              <a:buFontTx/>
              <a:buNone/>
              <a:defRPr b="1" i="0">
                <a:latin typeface="Arial" panose="020B0604020202020204" pitchFamily="34" charset="0"/>
                <a:cs typeface="Arial" panose="020B0604020202020204" pitchFamily="34" charset="0"/>
              </a:defRPr>
            </a:lvl4pPr>
            <a:lvl5pPr marL="1828800" indent="0">
              <a:buFontTx/>
              <a:buNone/>
              <a:defRPr b="1" i="0">
                <a:latin typeface="Arial" panose="020B0604020202020204" pitchFamily="34" charset="0"/>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242282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9">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15">
            <a:extLst>
              <a:ext uri="{FF2B5EF4-FFF2-40B4-BE49-F238E27FC236}">
                <a16:creationId xmlns:a16="http://schemas.microsoft.com/office/drawing/2014/main" id="{FF803E87-7103-977B-6208-26696EDA0861}"/>
              </a:ext>
            </a:extLst>
          </p:cNvPr>
          <p:cNvGrpSpPr>
            <a:grpSpLocks/>
          </p:cNvGrpSpPr>
          <p:nvPr userDrawn="1"/>
        </p:nvGrpSpPr>
        <p:grpSpPr bwMode="auto">
          <a:xfrm>
            <a:off x="0" y="4910138"/>
            <a:ext cx="2460625" cy="1947862"/>
            <a:chOff x="0" y="1"/>
            <a:chExt cx="4257040" cy="3371645"/>
          </a:xfrm>
        </p:grpSpPr>
        <p:sp>
          <p:nvSpPr>
            <p:cNvPr id="3" name="Rectangle 2">
              <a:extLst>
                <a:ext uri="{FF2B5EF4-FFF2-40B4-BE49-F238E27FC236}">
                  <a16:creationId xmlns:a16="http://schemas.microsoft.com/office/drawing/2014/main" id="{00E0441D-1B02-7D8A-A855-65D6A3F447E3}"/>
                </a:ext>
              </a:extLst>
            </p:cNvPr>
            <p:cNvSpPr/>
            <p:nvPr/>
          </p:nvSpPr>
          <p:spPr>
            <a:xfrm>
              <a:off x="0" y="1"/>
              <a:ext cx="4257040" cy="3371645"/>
            </a:xfrm>
            <a:prstGeom prst="rect">
              <a:avLst/>
            </a:prstGeom>
            <a:solidFill>
              <a:srgbClr val="00AFD7">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4">
              <a:extLst>
                <a:ext uri="{FF2B5EF4-FFF2-40B4-BE49-F238E27FC236}">
                  <a16:creationId xmlns:a16="http://schemas.microsoft.com/office/drawing/2014/main" id="{9246D77F-7473-52A9-B3DC-7224B460F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570" y="499110"/>
              <a:ext cx="33147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C8DDA8F-12E8-44CB-9E0C-C3843D8FF981}"/>
                </a:ext>
              </a:extLst>
            </p:cNvPr>
            <p:cNvSpPr txBox="1">
              <a:spLocks noChangeArrowheads="1"/>
            </p:cNvSpPr>
            <p:nvPr/>
          </p:nvSpPr>
          <p:spPr bwMode="auto">
            <a:xfrm>
              <a:off x="494366" y="2305469"/>
              <a:ext cx="3147463" cy="695214"/>
            </a:xfrm>
            <a:prstGeom prst="rect">
              <a:avLst/>
            </a:prstGeom>
            <a:noFill/>
            <a:ln>
              <a:noFill/>
            </a:ln>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defRPr/>
              </a:pPr>
              <a:r>
                <a:rPr lang="en-US" altLang="en-US" sz="1600">
                  <a:solidFill>
                    <a:schemeClr val="bg1"/>
                  </a:solidFill>
                  <a:latin typeface="Arial" panose="020B0604020202020204" pitchFamily="34" charset="0"/>
                  <a:ea typeface="Helvetica Neue" panose="02000503000000020004" pitchFamily="2" charset="0"/>
                  <a:cs typeface="Arial" panose="020B0604020202020204" pitchFamily="34" charset="0"/>
                </a:rPr>
                <a:t>deserves a decent</a:t>
              </a:r>
            </a:p>
            <a:p>
              <a:pPr eaLnBrk="1" hangingPunct="1">
                <a:lnSpc>
                  <a:spcPct val="80000"/>
                </a:lnSpc>
                <a:spcBef>
                  <a:spcPct val="0"/>
                </a:spcBef>
                <a:buFontTx/>
                <a:buNone/>
                <a:defRPr/>
              </a:pPr>
              <a:r>
                <a:rPr lang="en-US" altLang="en-US" sz="1600">
                  <a:solidFill>
                    <a:schemeClr val="bg1"/>
                  </a:solidFill>
                  <a:latin typeface="Arial" panose="020B0604020202020204" pitchFamily="34" charset="0"/>
                  <a:ea typeface="Helvetica Neue" panose="02000503000000020004" pitchFamily="2" charset="0"/>
                  <a:cs typeface="Arial" panose="020B0604020202020204" pitchFamily="34" charset="0"/>
                </a:rPr>
                <a:t>place to live.</a:t>
              </a:r>
            </a:p>
          </p:txBody>
        </p:sp>
      </p:grpSp>
      <p:sp>
        <p:nvSpPr>
          <p:cNvPr id="6" name="Rectangle 5">
            <a:extLst>
              <a:ext uri="{FF2B5EF4-FFF2-40B4-BE49-F238E27FC236}">
                <a16:creationId xmlns:a16="http://schemas.microsoft.com/office/drawing/2014/main" id="{737B545A-29D5-586B-2F9F-848F2F8E8061}"/>
              </a:ext>
            </a:extLst>
          </p:cNvPr>
          <p:cNvSpPr/>
          <p:nvPr userDrawn="1"/>
        </p:nvSpPr>
        <p:spPr>
          <a:xfrm>
            <a:off x="2454275" y="4910138"/>
            <a:ext cx="6491288" cy="1947862"/>
          </a:xfrm>
          <a:prstGeom prst="rect">
            <a:avLst/>
          </a:prstGeom>
          <a:solidFill>
            <a:srgbClr val="00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F66B1EA0-F056-1106-8793-3D7E276ECDF4}"/>
              </a:ext>
            </a:extLst>
          </p:cNvPr>
          <p:cNvSpPr/>
          <p:nvPr userDrawn="1"/>
        </p:nvSpPr>
        <p:spPr>
          <a:xfrm>
            <a:off x="8945563" y="4910138"/>
            <a:ext cx="198437" cy="1947862"/>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4">
            <a:extLst>
              <a:ext uri="{FF2B5EF4-FFF2-40B4-BE49-F238E27FC236}">
                <a16:creationId xmlns:a16="http://schemas.microsoft.com/office/drawing/2014/main" id="{5EC515A3-78A7-012F-5CFA-B44C9BAA13E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6550" y="476250"/>
            <a:ext cx="212566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Placeholder 22"/>
          <p:cNvSpPr>
            <a:spLocks noGrp="1"/>
          </p:cNvSpPr>
          <p:nvPr>
            <p:ph type="body" sz="quarter" idx="11"/>
          </p:nvPr>
        </p:nvSpPr>
        <p:spPr>
          <a:xfrm>
            <a:off x="2683565" y="5258061"/>
            <a:ext cx="6003921" cy="955675"/>
          </a:xfrm>
          <a:prstGeom prst="rect">
            <a:avLst/>
          </a:prstGeom>
        </p:spPr>
        <p:txBody>
          <a:bodyPr lIns="0" tIns="0" rIns="0" bIns="0"/>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2800" b="1" i="0">
                <a:solidFill>
                  <a:schemeClr val="bg1"/>
                </a:solidFill>
                <a:latin typeface="Arial" panose="020B0604020202020204" pitchFamily="34" charset="0"/>
                <a:cs typeface="Arial" panose="020B0604020202020204" pitchFamily="34" charset="0"/>
              </a:defRPr>
            </a:lvl1pPr>
            <a:lvl2pPr marL="457200" indent="0">
              <a:buNone/>
              <a:defRPr sz="3000" b="1" i="0">
                <a:latin typeface="Arial" panose="020B0604020202020204" pitchFamily="34" charset="0"/>
                <a:cs typeface="Arial" panose="020B0604020202020204" pitchFamily="34" charset="0"/>
              </a:defRPr>
            </a:lvl2pPr>
            <a:lvl3pPr marL="914400" indent="0">
              <a:buNone/>
              <a:defRPr sz="3000" b="1" i="0">
                <a:latin typeface="Arial" panose="020B0604020202020204" pitchFamily="34" charset="0"/>
                <a:cs typeface="Arial" panose="020B0604020202020204" pitchFamily="34" charset="0"/>
              </a:defRPr>
            </a:lvl3pPr>
            <a:lvl4pPr marL="1371600" indent="0">
              <a:buNone/>
              <a:defRPr sz="3000" b="1" i="0">
                <a:latin typeface="Arial" panose="020B0604020202020204" pitchFamily="34" charset="0"/>
                <a:cs typeface="Arial" panose="020B0604020202020204" pitchFamily="34" charset="0"/>
              </a:defRPr>
            </a:lvl4pPr>
            <a:lvl5pPr marL="1828800" indent="0">
              <a:buNone/>
              <a:defRPr sz="3000" b="1" i="0">
                <a:latin typeface="Arial" panose="020B0604020202020204" pitchFamily="34" charset="0"/>
                <a:cs typeface="Arial" panose="020B0604020202020204" pitchFamily="34" charset="0"/>
              </a:defRPr>
            </a:lvl5pPr>
          </a:lstStyle>
          <a:p>
            <a:pPr lvl="0"/>
            <a:r>
              <a:rPr lang="en-US"/>
              <a:t>Edit Master text styles</a:t>
            </a:r>
          </a:p>
        </p:txBody>
      </p:sp>
      <p:sp>
        <p:nvSpPr>
          <p:cNvPr id="28" name="Text Placeholder 24"/>
          <p:cNvSpPr>
            <a:spLocks noGrp="1"/>
          </p:cNvSpPr>
          <p:nvPr>
            <p:ph type="body" sz="quarter" idx="12"/>
          </p:nvPr>
        </p:nvSpPr>
        <p:spPr>
          <a:xfrm>
            <a:off x="2683565" y="6285230"/>
            <a:ext cx="6003921" cy="338081"/>
          </a:xfrm>
          <a:prstGeom prst="rect">
            <a:avLst/>
          </a:prstGeom>
        </p:spPr>
        <p:txBody>
          <a:bodyPr lIns="0" tIns="0" rIns="0" bIns="0"/>
          <a:lstStyle>
            <a:lvl1pPr marL="0" indent="0">
              <a:buFontTx/>
              <a:buNone/>
              <a:defRPr sz="1600" b="1" i="0">
                <a:solidFill>
                  <a:schemeClr val="tx2"/>
                </a:solidFill>
                <a:latin typeface="Arial" panose="020B0604020202020204" pitchFamily="34" charset="0"/>
                <a:cs typeface="Arial" panose="020B0604020202020204" pitchFamily="34" charset="0"/>
              </a:defRPr>
            </a:lvl1pPr>
            <a:lvl2pPr marL="457200" indent="0">
              <a:buFontTx/>
              <a:buNone/>
              <a:defRPr b="1" i="0">
                <a:latin typeface="Arial" panose="020B0604020202020204" pitchFamily="34" charset="0"/>
                <a:cs typeface="Arial" panose="020B0604020202020204" pitchFamily="34" charset="0"/>
              </a:defRPr>
            </a:lvl2pPr>
            <a:lvl3pPr marL="914400" indent="0">
              <a:buFontTx/>
              <a:buNone/>
              <a:defRPr b="1" i="0">
                <a:latin typeface="Arial" panose="020B0604020202020204" pitchFamily="34" charset="0"/>
                <a:cs typeface="Arial" panose="020B0604020202020204" pitchFamily="34" charset="0"/>
              </a:defRPr>
            </a:lvl3pPr>
            <a:lvl4pPr marL="1371600" indent="0">
              <a:buFontTx/>
              <a:buNone/>
              <a:defRPr b="1" i="0">
                <a:latin typeface="Arial" panose="020B0604020202020204" pitchFamily="34" charset="0"/>
                <a:cs typeface="Arial" panose="020B0604020202020204" pitchFamily="34" charset="0"/>
              </a:defRPr>
            </a:lvl4pPr>
            <a:lvl5pPr marL="1828800" indent="0">
              <a:buFontTx/>
              <a:buNone/>
              <a:defRPr b="1" i="0">
                <a:latin typeface="Arial" panose="020B0604020202020204" pitchFamily="34" charset="0"/>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2276579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10">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15">
            <a:extLst>
              <a:ext uri="{FF2B5EF4-FFF2-40B4-BE49-F238E27FC236}">
                <a16:creationId xmlns:a16="http://schemas.microsoft.com/office/drawing/2014/main" id="{39FE8268-B63C-5F00-B37E-827AE7389E06}"/>
              </a:ext>
            </a:extLst>
          </p:cNvPr>
          <p:cNvGrpSpPr>
            <a:grpSpLocks/>
          </p:cNvGrpSpPr>
          <p:nvPr userDrawn="1"/>
        </p:nvGrpSpPr>
        <p:grpSpPr bwMode="auto">
          <a:xfrm>
            <a:off x="0" y="4910138"/>
            <a:ext cx="2460625" cy="1947862"/>
            <a:chOff x="0" y="1"/>
            <a:chExt cx="4257040" cy="3371645"/>
          </a:xfrm>
        </p:grpSpPr>
        <p:sp>
          <p:nvSpPr>
            <p:cNvPr id="3" name="Rectangle 2">
              <a:extLst>
                <a:ext uri="{FF2B5EF4-FFF2-40B4-BE49-F238E27FC236}">
                  <a16:creationId xmlns:a16="http://schemas.microsoft.com/office/drawing/2014/main" id="{D83D11C3-ECE1-3824-DB49-3B6022F0CEFA}"/>
                </a:ext>
              </a:extLst>
            </p:cNvPr>
            <p:cNvSpPr/>
            <p:nvPr/>
          </p:nvSpPr>
          <p:spPr>
            <a:xfrm>
              <a:off x="0" y="1"/>
              <a:ext cx="4257040" cy="3371645"/>
            </a:xfrm>
            <a:prstGeom prst="rect">
              <a:avLst/>
            </a:prstGeom>
            <a:solidFill>
              <a:srgbClr val="00AFD7">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4">
              <a:extLst>
                <a:ext uri="{FF2B5EF4-FFF2-40B4-BE49-F238E27FC236}">
                  <a16:creationId xmlns:a16="http://schemas.microsoft.com/office/drawing/2014/main" id="{F31A70FD-DA4E-F590-C422-79B3AC185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570" y="499110"/>
              <a:ext cx="33147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DC62297-CD96-DA55-D975-454FCEC1503F}"/>
                </a:ext>
              </a:extLst>
            </p:cNvPr>
            <p:cNvSpPr txBox="1">
              <a:spLocks noChangeArrowheads="1"/>
            </p:cNvSpPr>
            <p:nvPr/>
          </p:nvSpPr>
          <p:spPr bwMode="auto">
            <a:xfrm>
              <a:off x="494366" y="2305469"/>
              <a:ext cx="3147463" cy="695214"/>
            </a:xfrm>
            <a:prstGeom prst="rect">
              <a:avLst/>
            </a:prstGeom>
            <a:noFill/>
            <a:ln>
              <a:noFill/>
            </a:ln>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defRPr/>
              </a:pPr>
              <a:r>
                <a:rPr lang="en-US" altLang="en-US" sz="1600">
                  <a:solidFill>
                    <a:schemeClr val="bg1"/>
                  </a:solidFill>
                  <a:latin typeface="Arial" panose="020B0604020202020204" pitchFamily="34" charset="0"/>
                  <a:ea typeface="Helvetica Neue" panose="02000503000000020004" pitchFamily="2" charset="0"/>
                  <a:cs typeface="Arial" panose="020B0604020202020204" pitchFamily="34" charset="0"/>
                </a:rPr>
                <a:t>deserves a decent</a:t>
              </a:r>
            </a:p>
            <a:p>
              <a:pPr eaLnBrk="1" hangingPunct="1">
                <a:lnSpc>
                  <a:spcPct val="80000"/>
                </a:lnSpc>
                <a:spcBef>
                  <a:spcPct val="0"/>
                </a:spcBef>
                <a:buFontTx/>
                <a:buNone/>
                <a:defRPr/>
              </a:pPr>
              <a:r>
                <a:rPr lang="en-US" altLang="en-US" sz="1600">
                  <a:solidFill>
                    <a:schemeClr val="bg1"/>
                  </a:solidFill>
                  <a:latin typeface="Arial" panose="020B0604020202020204" pitchFamily="34" charset="0"/>
                  <a:ea typeface="Helvetica Neue" panose="02000503000000020004" pitchFamily="2" charset="0"/>
                  <a:cs typeface="Arial" panose="020B0604020202020204" pitchFamily="34" charset="0"/>
                </a:rPr>
                <a:t>place to live.</a:t>
              </a:r>
            </a:p>
          </p:txBody>
        </p:sp>
      </p:grpSp>
      <p:sp>
        <p:nvSpPr>
          <p:cNvPr id="6" name="Rectangle 5">
            <a:extLst>
              <a:ext uri="{FF2B5EF4-FFF2-40B4-BE49-F238E27FC236}">
                <a16:creationId xmlns:a16="http://schemas.microsoft.com/office/drawing/2014/main" id="{F9B36CAF-A1C2-C1BF-C7BA-C0A19D24C977}"/>
              </a:ext>
            </a:extLst>
          </p:cNvPr>
          <p:cNvSpPr/>
          <p:nvPr userDrawn="1"/>
        </p:nvSpPr>
        <p:spPr>
          <a:xfrm>
            <a:off x="2454275" y="4910138"/>
            <a:ext cx="6491288" cy="1947862"/>
          </a:xfrm>
          <a:prstGeom prst="rect">
            <a:avLst/>
          </a:prstGeom>
          <a:solidFill>
            <a:srgbClr val="00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C0CC30B9-311C-2496-1A07-472225D88716}"/>
              </a:ext>
            </a:extLst>
          </p:cNvPr>
          <p:cNvSpPr/>
          <p:nvPr userDrawn="1"/>
        </p:nvSpPr>
        <p:spPr>
          <a:xfrm>
            <a:off x="8945563" y="4910138"/>
            <a:ext cx="198437" cy="1947862"/>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4">
            <a:extLst>
              <a:ext uri="{FF2B5EF4-FFF2-40B4-BE49-F238E27FC236}">
                <a16:creationId xmlns:a16="http://schemas.microsoft.com/office/drawing/2014/main" id="{F0D76257-51B3-8E47-1A45-26438BD2228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6550" y="476250"/>
            <a:ext cx="212566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Placeholder 22"/>
          <p:cNvSpPr>
            <a:spLocks noGrp="1"/>
          </p:cNvSpPr>
          <p:nvPr>
            <p:ph type="body" sz="quarter" idx="11"/>
          </p:nvPr>
        </p:nvSpPr>
        <p:spPr>
          <a:xfrm>
            <a:off x="2683565" y="5258061"/>
            <a:ext cx="6003921" cy="955675"/>
          </a:xfrm>
          <a:prstGeom prst="rect">
            <a:avLst/>
          </a:prstGeom>
        </p:spPr>
        <p:txBody>
          <a:bodyPr lIns="0" tIns="0" rIns="0" bIns="0"/>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2800" b="1" i="0">
                <a:solidFill>
                  <a:schemeClr val="bg1"/>
                </a:solidFill>
                <a:latin typeface="Arial" panose="020B0604020202020204" pitchFamily="34" charset="0"/>
                <a:cs typeface="Arial" panose="020B0604020202020204" pitchFamily="34" charset="0"/>
              </a:defRPr>
            </a:lvl1pPr>
            <a:lvl2pPr marL="457200" indent="0">
              <a:buNone/>
              <a:defRPr sz="3000" b="1" i="0">
                <a:latin typeface="Arial" panose="020B0604020202020204" pitchFamily="34" charset="0"/>
                <a:cs typeface="Arial" panose="020B0604020202020204" pitchFamily="34" charset="0"/>
              </a:defRPr>
            </a:lvl2pPr>
            <a:lvl3pPr marL="914400" indent="0">
              <a:buNone/>
              <a:defRPr sz="3000" b="1" i="0">
                <a:latin typeface="Arial" panose="020B0604020202020204" pitchFamily="34" charset="0"/>
                <a:cs typeface="Arial" panose="020B0604020202020204" pitchFamily="34" charset="0"/>
              </a:defRPr>
            </a:lvl3pPr>
            <a:lvl4pPr marL="1371600" indent="0">
              <a:buNone/>
              <a:defRPr sz="3000" b="1" i="0">
                <a:latin typeface="Arial" panose="020B0604020202020204" pitchFamily="34" charset="0"/>
                <a:cs typeface="Arial" panose="020B0604020202020204" pitchFamily="34" charset="0"/>
              </a:defRPr>
            </a:lvl4pPr>
            <a:lvl5pPr marL="1828800" indent="0">
              <a:buNone/>
              <a:defRPr sz="3000" b="1" i="0">
                <a:latin typeface="Arial" panose="020B0604020202020204" pitchFamily="34" charset="0"/>
                <a:cs typeface="Arial" panose="020B0604020202020204" pitchFamily="34" charset="0"/>
              </a:defRPr>
            </a:lvl5pPr>
          </a:lstStyle>
          <a:p>
            <a:pPr lvl="0"/>
            <a:r>
              <a:rPr lang="en-US"/>
              <a:t>Edit Master text styles</a:t>
            </a:r>
          </a:p>
        </p:txBody>
      </p:sp>
      <p:sp>
        <p:nvSpPr>
          <p:cNvPr id="28" name="Text Placeholder 24"/>
          <p:cNvSpPr>
            <a:spLocks noGrp="1"/>
          </p:cNvSpPr>
          <p:nvPr>
            <p:ph type="body" sz="quarter" idx="12"/>
          </p:nvPr>
        </p:nvSpPr>
        <p:spPr>
          <a:xfrm>
            <a:off x="2683565" y="6285230"/>
            <a:ext cx="6003921" cy="338081"/>
          </a:xfrm>
          <a:prstGeom prst="rect">
            <a:avLst/>
          </a:prstGeom>
        </p:spPr>
        <p:txBody>
          <a:bodyPr lIns="0" tIns="0" rIns="0" bIns="0"/>
          <a:lstStyle>
            <a:lvl1pPr marL="0" indent="0">
              <a:buFontTx/>
              <a:buNone/>
              <a:defRPr sz="1600" b="1" i="0">
                <a:solidFill>
                  <a:schemeClr val="tx2"/>
                </a:solidFill>
                <a:latin typeface="Arial" panose="020B0604020202020204" pitchFamily="34" charset="0"/>
                <a:cs typeface="Arial" panose="020B0604020202020204" pitchFamily="34" charset="0"/>
              </a:defRPr>
            </a:lvl1pPr>
            <a:lvl2pPr marL="457200" indent="0">
              <a:buFontTx/>
              <a:buNone/>
              <a:defRPr b="1" i="0">
                <a:latin typeface="Arial" panose="020B0604020202020204" pitchFamily="34" charset="0"/>
                <a:cs typeface="Arial" panose="020B0604020202020204" pitchFamily="34" charset="0"/>
              </a:defRPr>
            </a:lvl2pPr>
            <a:lvl3pPr marL="914400" indent="0">
              <a:buFontTx/>
              <a:buNone/>
              <a:defRPr b="1" i="0">
                <a:latin typeface="Arial" panose="020B0604020202020204" pitchFamily="34" charset="0"/>
                <a:cs typeface="Arial" panose="020B0604020202020204" pitchFamily="34" charset="0"/>
              </a:defRPr>
            </a:lvl3pPr>
            <a:lvl4pPr marL="1371600" indent="0">
              <a:buFontTx/>
              <a:buNone/>
              <a:defRPr b="1" i="0">
                <a:latin typeface="Arial" panose="020B0604020202020204" pitchFamily="34" charset="0"/>
                <a:cs typeface="Arial" panose="020B0604020202020204" pitchFamily="34" charset="0"/>
              </a:defRPr>
            </a:lvl4pPr>
            <a:lvl5pPr marL="1828800" indent="0">
              <a:buFontTx/>
              <a:buNone/>
              <a:defRPr b="1" i="0">
                <a:latin typeface="Arial" panose="020B0604020202020204" pitchFamily="34" charset="0"/>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412490926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858" r:id="rId1"/>
    <p:sldLayoutId id="2147485859" r:id="rId2"/>
    <p:sldLayoutId id="2147485860" r:id="rId3"/>
    <p:sldLayoutId id="2147485861" r:id="rId4"/>
    <p:sldLayoutId id="2147485862" r:id="rId5"/>
    <p:sldLayoutId id="2147485863" r:id="rId6"/>
    <p:sldLayoutId id="2147485864" r:id="rId7"/>
    <p:sldLayoutId id="2147485865" r:id="rId8"/>
    <p:sldLayoutId id="2147485866" r:id="rId9"/>
    <p:sldLayoutId id="2147485867" r:id="rId10"/>
    <p:sldLayoutId id="2147485868" r:id="rId11"/>
    <p:sldLayoutId id="2147485869" r:id="rId12"/>
    <p:sldLayoutId id="2147485870" r:id="rId13"/>
    <p:sldLayoutId id="2147485871" r:id="rId14"/>
    <p:sldLayoutId id="2147485872" r:id="rId15"/>
    <p:sldLayoutId id="2147485873" r:id="rId16"/>
    <p:sldLayoutId id="2147485874" r:id="rId17"/>
    <p:sldLayoutId id="2147485875" r:id="rId18"/>
    <p:sldLayoutId id="2147485876" r:id="rId19"/>
    <p:sldLayoutId id="2147485877" r:id="rId20"/>
    <p:sldLayoutId id="2147485878" r:id="rId21"/>
    <p:sldLayoutId id="2147485879" r:id="rId22"/>
    <p:sldLayoutId id="2147485880" r:id="rId23"/>
    <p:sldLayoutId id="2147485881" r:id="rId24"/>
    <p:sldLayoutId id="2147485882" r:id="rId25"/>
    <p:sldLayoutId id="2147485883" r:id="rId26"/>
    <p:sldLayoutId id="2147485884" r:id="rId27"/>
    <p:sldLayoutId id="2147485885" r:id="rId28"/>
    <p:sldLayoutId id="2147485886" r:id="rId29"/>
    <p:sldLayoutId id="2147485887" r:id="rId30"/>
    <p:sldLayoutId id="2147485888" r:id="rId31"/>
    <p:sldLayoutId id="2147485889" r:id="rId32"/>
    <p:sldLayoutId id="2147485890" r:id="rId33"/>
    <p:sldLayoutId id="2147485891" r:id="rId34"/>
    <p:sldLayoutId id="2147485892" r:id="rId35"/>
    <p:sldLayoutId id="2147485893" r:id="rId36"/>
    <p:sldLayoutId id="2147485894" r:id="rId37"/>
    <p:sldLayoutId id="2147485895" r:id="rId38"/>
    <p:sldLayoutId id="2147485896" r:id="rId39"/>
    <p:sldLayoutId id="2147485921" r:id="rId40"/>
  </p:sldLayoutIdLst>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A246DC-F0C2-6915-9F85-5733D0BACA3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5B91BA-7C1E-B4C1-D991-30501ED6C46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6BEF78-FA9E-FDB4-6803-0A70C121389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99362C-D513-454B-BA92-80357FE58F9C}" type="datetimeFigureOut">
              <a:rPr lang="en-US" smtClean="0"/>
              <a:t>3/11/2026</a:t>
            </a:fld>
            <a:endParaRPr lang="en-US"/>
          </a:p>
        </p:txBody>
      </p:sp>
      <p:sp>
        <p:nvSpPr>
          <p:cNvPr id="5" name="Footer Placeholder 4">
            <a:extLst>
              <a:ext uri="{FF2B5EF4-FFF2-40B4-BE49-F238E27FC236}">
                <a16:creationId xmlns:a16="http://schemas.microsoft.com/office/drawing/2014/main" id="{FAF1E363-8F34-71D3-5E77-7A691B48F32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BC1307F-3728-5F4F-EC78-D4D99B3901B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255D9E-7B64-46BB-8493-028CE7EC4EFE}" type="slidenum">
              <a:rPr lang="en-US" smtClean="0"/>
              <a:t>‹#›</a:t>
            </a:fld>
            <a:endParaRPr lang="en-US"/>
          </a:p>
        </p:txBody>
      </p:sp>
    </p:spTree>
    <p:extLst>
      <p:ext uri="{BB962C8B-B14F-4D97-AF65-F5344CB8AC3E}">
        <p14:creationId xmlns:p14="http://schemas.microsoft.com/office/powerpoint/2010/main" val="1100684289"/>
      </p:ext>
    </p:extLst>
  </p:cSld>
  <p:clrMap bg1="lt1" tx1="dk1" bg2="lt2" tx2="dk2" accent1="accent1" accent2="accent2" accent3="accent3" accent4="accent4" accent5="accent5" accent6="accent6" hlink="hlink" folHlink="folHlink"/>
  <p:sldLayoutIdLst>
    <p:sldLayoutId id="2147485910" r:id="rId1"/>
    <p:sldLayoutId id="2147485911" r:id="rId2"/>
    <p:sldLayoutId id="2147485912" r:id="rId3"/>
    <p:sldLayoutId id="2147485913" r:id="rId4"/>
    <p:sldLayoutId id="2147485914" r:id="rId5"/>
    <p:sldLayoutId id="2147485915" r:id="rId6"/>
    <p:sldLayoutId id="2147485916" r:id="rId7"/>
    <p:sldLayoutId id="2147485917" r:id="rId8"/>
    <p:sldLayoutId id="2147485918" r:id="rId9"/>
    <p:sldLayoutId id="2147485919" r:id="rId10"/>
    <p:sldLayoutId id="21474859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A285C5-1253-A8AC-AB07-6BB59919C26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0AFB51-6190-241B-F0FC-D038148E741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37AAD2-3898-F0DA-3E1A-E1879C0F29A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1D7AE8-0B27-4EF3-9E25-2FA22B1B9415}" type="datetimeFigureOut">
              <a:rPr lang="en-US" smtClean="0"/>
              <a:t>3/11/2026</a:t>
            </a:fld>
            <a:endParaRPr lang="en-US"/>
          </a:p>
        </p:txBody>
      </p:sp>
      <p:sp>
        <p:nvSpPr>
          <p:cNvPr id="5" name="Footer Placeholder 4">
            <a:extLst>
              <a:ext uri="{FF2B5EF4-FFF2-40B4-BE49-F238E27FC236}">
                <a16:creationId xmlns:a16="http://schemas.microsoft.com/office/drawing/2014/main" id="{EA533835-0A32-7955-E670-E1E8B73099B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782359E-7F7F-BB72-2EA6-3218374F69B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379213-BD27-4057-81D9-6F3912E611CB}" type="slidenum">
              <a:rPr lang="en-US" smtClean="0"/>
              <a:t>‹#›</a:t>
            </a:fld>
            <a:endParaRPr lang="en-US"/>
          </a:p>
        </p:txBody>
      </p:sp>
    </p:spTree>
    <p:extLst>
      <p:ext uri="{BB962C8B-B14F-4D97-AF65-F5344CB8AC3E}">
        <p14:creationId xmlns:p14="http://schemas.microsoft.com/office/powerpoint/2010/main" val="3234863474"/>
      </p:ext>
    </p:extLst>
  </p:cSld>
  <p:clrMap bg1="lt1" tx1="dk1" bg2="lt2" tx2="dk2" accent1="accent1" accent2="accent2" accent3="accent3" accent4="accent4" accent5="accent5" accent6="accent6" hlink="hlink" folHlink="folHlink"/>
  <p:sldLayoutIdLst>
    <p:sldLayoutId id="2147485898" r:id="rId1"/>
    <p:sldLayoutId id="2147485899" r:id="rId2"/>
    <p:sldLayoutId id="2147485900" r:id="rId3"/>
    <p:sldLayoutId id="2147485901" r:id="rId4"/>
    <p:sldLayoutId id="2147485902" r:id="rId5"/>
    <p:sldLayoutId id="2147485903" r:id="rId6"/>
    <p:sldLayoutId id="2147485904" r:id="rId7"/>
    <p:sldLayoutId id="2147485905" r:id="rId8"/>
    <p:sldLayoutId id="2147485906" r:id="rId9"/>
    <p:sldLayoutId id="2147485907" r:id="rId10"/>
    <p:sldLayoutId id="21474859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9.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47.xml"/><Relationship Id="rId5" Type="http://schemas.openxmlformats.org/officeDocument/2006/relationships/image" Target="../media/image30.jpeg"/><Relationship Id="rId4" Type="http://schemas.openxmlformats.org/officeDocument/2006/relationships/image" Target="../media/image2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3" Type="http://schemas.openxmlformats.org/officeDocument/2006/relationships/hyperlink" Target="mailto:plewandowski@habitatwisconsin.org" TargetMode="External"/><Relationship Id="rId2" Type="http://schemas.openxmlformats.org/officeDocument/2006/relationships/hyperlink" Target="mailto:dru.bergman@chicagolandhabitat.org" TargetMode="Externa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A1C6AD-E832-F0FC-BAE3-8C9833C0B351}"/>
              </a:ext>
            </a:extLst>
          </p:cNvPr>
          <p:cNvSpPr>
            <a:spLocks noGrp="1"/>
          </p:cNvSpPr>
          <p:nvPr>
            <p:ph type="body" sz="quarter" idx="13"/>
          </p:nvPr>
        </p:nvSpPr>
        <p:spPr/>
        <p:txBody>
          <a:bodyPr/>
          <a:lstStyle/>
          <a:p>
            <a:pPr algn="ctr"/>
            <a:r>
              <a:rPr lang="en-US"/>
              <a:t>Third-party Lending: An Introduction for Habitat Affiliates</a:t>
            </a:r>
          </a:p>
          <a:p>
            <a:endParaRPr lang="en-US"/>
          </a:p>
        </p:txBody>
      </p:sp>
      <p:sp>
        <p:nvSpPr>
          <p:cNvPr id="3" name="Text Placeholder 2">
            <a:extLst>
              <a:ext uri="{FF2B5EF4-FFF2-40B4-BE49-F238E27FC236}">
                <a16:creationId xmlns:a16="http://schemas.microsoft.com/office/drawing/2014/main" id="{6AF56866-F1E8-2DDD-ABCD-5C3F84B972F0}"/>
              </a:ext>
            </a:extLst>
          </p:cNvPr>
          <p:cNvSpPr>
            <a:spLocks noGrp="1"/>
          </p:cNvSpPr>
          <p:nvPr>
            <p:ph type="body" sz="quarter" idx="14"/>
          </p:nvPr>
        </p:nvSpPr>
        <p:spPr/>
        <p:txBody>
          <a:bodyPr/>
          <a:lstStyle/>
          <a:p>
            <a:pPr algn="ctr"/>
            <a:r>
              <a:rPr lang="en-US"/>
              <a:t>March 11,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B7D06-CDEC-5B66-39F5-978F9AFFF93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A802F78-0726-6602-A82C-2C628439504B}"/>
              </a:ext>
            </a:extLst>
          </p:cNvPr>
          <p:cNvSpPr txBox="1"/>
          <p:nvPr/>
        </p:nvSpPr>
        <p:spPr>
          <a:xfrm>
            <a:off x="542528" y="296636"/>
            <a:ext cx="8058944" cy="2554545"/>
          </a:xfrm>
          <a:prstGeom prst="rect">
            <a:avLst/>
          </a:prstGeom>
          <a:noFill/>
        </p:spPr>
        <p:txBody>
          <a:bodyPr wrap="square">
            <a:spAutoFit/>
          </a:bodyPr>
          <a:lstStyle/>
          <a:p>
            <a:pPr algn="l"/>
            <a:endParaRPr lang="en-US" sz="3600" b="1">
              <a:solidFill>
                <a:srgbClr val="00B0F0"/>
              </a:solidFill>
              <a:latin typeface="Neue Haas Grotesk Text Pro" panose="020B0504020202020204" pitchFamily="34" charset="0"/>
              <a:ea typeface="Arial Bold"/>
              <a:cs typeface="Arial Bold"/>
              <a:sym typeface="Arial Bold"/>
            </a:endParaRPr>
          </a:p>
          <a:p>
            <a:pPr algn="l"/>
            <a:endParaRPr lang="en-US" sz="3600" b="1">
              <a:solidFill>
                <a:srgbClr val="00B0F0"/>
              </a:solidFill>
              <a:latin typeface="Neue Haas Grotesk Text Pro" panose="020B0504020202020204" pitchFamily="34" charset="0"/>
              <a:ea typeface="Arial Bold"/>
              <a:cs typeface="Arial Bold"/>
              <a:sym typeface="Arial Bold"/>
            </a:endParaRPr>
          </a:p>
          <a:p>
            <a:pPr marL="0" algn="l" rtl="0" eaLnBrk="1" fontAlgn="b" latinLnBrk="0" hangingPunct="1">
              <a:buNone/>
            </a:pPr>
            <a:endParaRPr lang="en-US" sz="2800" b="1">
              <a:latin typeface="Neue Haas Grotesk Text Pro" panose="020B0504020202020204" pitchFamily="34" charset="0"/>
              <a:ea typeface="Arial Bold"/>
              <a:cs typeface="Arial Bold"/>
              <a:sym typeface="Arial Bold"/>
            </a:endParaRPr>
          </a:p>
          <a:p>
            <a:pPr algn="ctr">
              <a:defRPr/>
            </a:pPr>
            <a:endParaRPr lang="en-US" sz="6000" b="1">
              <a:solidFill>
                <a:schemeClr val="bg1">
                  <a:lumMod val="85000"/>
                </a:schemeClr>
              </a:solidFill>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0FEE5FBD-8F0B-FD37-2EC8-D54016E91275}"/>
              </a:ext>
            </a:extLst>
          </p:cNvPr>
          <p:cNvGraphicFramePr>
            <a:graphicFrameLocks noChangeAspect="1"/>
          </p:cNvGraphicFramePr>
          <p:nvPr>
            <p:extLst>
              <p:ext uri="{D42A27DB-BD31-4B8C-83A1-F6EECF244321}">
                <p14:modId xmlns:p14="http://schemas.microsoft.com/office/powerpoint/2010/main" val="2196023338"/>
              </p:ext>
            </p:extLst>
          </p:nvPr>
        </p:nvGraphicFramePr>
        <p:xfrm>
          <a:off x="56696" y="296636"/>
          <a:ext cx="9030607" cy="54183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5481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7E5137-DC09-A1AC-9CC2-F67DDF26FB14}"/>
              </a:ext>
            </a:extLst>
          </p:cNvPr>
          <p:cNvSpPr>
            <a:spLocks noGrp="1"/>
          </p:cNvSpPr>
          <p:nvPr>
            <p:ph type="body" sz="quarter" idx="10"/>
          </p:nvPr>
        </p:nvSpPr>
        <p:spPr>
          <a:xfrm>
            <a:off x="647481" y="440873"/>
            <a:ext cx="8039318" cy="987425"/>
          </a:xfrm>
        </p:spPr>
        <p:txBody>
          <a:bodyPr/>
          <a:lstStyle/>
          <a:p>
            <a:pPr algn="ctr"/>
            <a:r>
              <a:rPr lang="en-US" sz="2800"/>
              <a:t>Illinois &amp; Wisconsin Affiliate Production</a:t>
            </a:r>
          </a:p>
          <a:p>
            <a:pPr algn="ctr"/>
            <a:r>
              <a:rPr lang="en-US" sz="2800"/>
              <a:t>2010-2025</a:t>
            </a:r>
          </a:p>
        </p:txBody>
      </p:sp>
      <p:graphicFrame>
        <p:nvGraphicFramePr>
          <p:cNvPr id="4" name="Chart 3">
            <a:extLst>
              <a:ext uri="{FF2B5EF4-FFF2-40B4-BE49-F238E27FC236}">
                <a16:creationId xmlns:a16="http://schemas.microsoft.com/office/drawing/2014/main" id="{70425FEB-CFAB-5E59-AED3-3E5DB0D202D8}"/>
              </a:ext>
            </a:extLst>
          </p:cNvPr>
          <p:cNvGraphicFramePr>
            <a:graphicFrameLocks noChangeAspect="1"/>
          </p:cNvGraphicFramePr>
          <p:nvPr>
            <p:extLst>
              <p:ext uri="{D42A27DB-BD31-4B8C-83A1-F6EECF244321}">
                <p14:modId xmlns:p14="http://schemas.microsoft.com/office/powerpoint/2010/main" val="82366415"/>
              </p:ext>
            </p:extLst>
          </p:nvPr>
        </p:nvGraphicFramePr>
        <p:xfrm>
          <a:off x="308473" y="1349829"/>
          <a:ext cx="8574270" cy="4851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6044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8B8A5-A5F1-1180-03F2-DBFE0A8A420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30FC487-416E-7FCE-16D8-3D044A197FC9}"/>
              </a:ext>
            </a:extLst>
          </p:cNvPr>
          <p:cNvSpPr txBox="1"/>
          <p:nvPr/>
        </p:nvSpPr>
        <p:spPr>
          <a:xfrm>
            <a:off x="660513" y="470807"/>
            <a:ext cx="8058944" cy="7909858"/>
          </a:xfrm>
          <a:prstGeom prst="rect">
            <a:avLst/>
          </a:prstGeom>
          <a:noFill/>
        </p:spPr>
        <p:txBody>
          <a:bodyPr wrap="square">
            <a:spAutoFit/>
          </a:bodyPr>
          <a:lstStyle/>
          <a:p>
            <a:pPr algn="l"/>
            <a:endParaRPr lang="en-US" b="1">
              <a:solidFill>
                <a:srgbClr val="00B0F0"/>
              </a:solidFill>
              <a:latin typeface="Neue Haas Grotesk Text Pro" panose="020B0504020202020204" pitchFamily="34" charset="0"/>
              <a:ea typeface="Arial Bold"/>
              <a:cs typeface="Arial Bold"/>
              <a:sym typeface="Arial Bold"/>
            </a:endParaRPr>
          </a:p>
          <a:p>
            <a:pPr algn="ctr"/>
            <a:r>
              <a:rPr lang="en-US" sz="3600" b="1">
                <a:latin typeface="Arial" panose="020B0604020202020204" pitchFamily="34" charset="0"/>
                <a:ea typeface="Arial Bold"/>
                <a:cs typeface="Arial" panose="020B0604020202020204" pitchFamily="34" charset="0"/>
                <a:sym typeface="Arial Bold"/>
              </a:rPr>
              <a:t>In today’s environment, </a:t>
            </a:r>
          </a:p>
          <a:p>
            <a:pPr algn="ctr"/>
            <a:r>
              <a:rPr lang="en-US" sz="3600" b="1">
                <a:latin typeface="Arial" panose="020B0604020202020204" pitchFamily="34" charset="0"/>
                <a:ea typeface="Arial Bold"/>
                <a:cs typeface="Arial" panose="020B0604020202020204" pitchFamily="34" charset="0"/>
                <a:sym typeface="Arial Bold"/>
              </a:rPr>
              <a:t>does it all just seem….</a:t>
            </a:r>
            <a:r>
              <a:rPr lang="en-US" sz="3600" b="1">
                <a:solidFill>
                  <a:schemeClr val="tx2"/>
                </a:solidFill>
                <a:latin typeface="Arial" panose="020B0604020202020204" pitchFamily="34" charset="0"/>
                <a:ea typeface="Arial Bold"/>
                <a:cs typeface="Arial" panose="020B0604020202020204" pitchFamily="34" charset="0"/>
                <a:sym typeface="Arial Bold"/>
              </a:rPr>
              <a:t>harder</a:t>
            </a:r>
            <a:r>
              <a:rPr lang="en-US" sz="3600" b="1">
                <a:latin typeface="Arial" panose="020B0604020202020204" pitchFamily="34" charset="0"/>
                <a:ea typeface="Arial Bold"/>
                <a:cs typeface="Arial" panose="020B0604020202020204" pitchFamily="34" charset="0"/>
                <a:sym typeface="Arial Bold"/>
              </a:rPr>
              <a:t>?</a:t>
            </a:r>
          </a:p>
          <a:p>
            <a:pPr algn="l"/>
            <a:endParaRPr lang="en-US" sz="2400" b="1">
              <a:latin typeface="Arial" panose="020B0604020202020204" pitchFamily="34" charset="0"/>
              <a:ea typeface="Arial Bold"/>
              <a:cs typeface="Arial" panose="020B0604020202020204" pitchFamily="34" charset="0"/>
              <a:sym typeface="Arial Bold"/>
            </a:endParaRPr>
          </a:p>
          <a:p>
            <a:pPr algn="ctr"/>
            <a:r>
              <a:rPr lang="en-US" sz="3200" b="1">
                <a:solidFill>
                  <a:srgbClr val="00B0F0"/>
                </a:solidFill>
                <a:latin typeface="Arial" panose="020B0604020202020204" pitchFamily="34" charset="0"/>
                <a:ea typeface="Arial Bold"/>
                <a:cs typeface="Arial" panose="020B0604020202020204" pitchFamily="34" charset="0"/>
                <a:sym typeface="Arial Bold"/>
              </a:rPr>
              <a:t>You’re not wrong!</a:t>
            </a:r>
          </a:p>
          <a:p>
            <a:pPr algn="ctr"/>
            <a:endParaRPr lang="en-US" sz="2800" b="1">
              <a:latin typeface="Arial" panose="020B0604020202020204" pitchFamily="34" charset="0"/>
              <a:ea typeface="Arial Bold"/>
              <a:cs typeface="Arial" panose="020B0604020202020204" pitchFamily="34" charset="0"/>
              <a:sym typeface="Arial Bold"/>
            </a:endParaRPr>
          </a:p>
          <a:p>
            <a:pPr algn="ctr"/>
            <a:r>
              <a:rPr lang="en-US" sz="3200" b="1">
                <a:latin typeface="Arial" panose="020B0604020202020204" pitchFamily="34" charset="0"/>
                <a:ea typeface="Arial Bold"/>
                <a:cs typeface="Arial" panose="020B0604020202020204" pitchFamily="34" charset="0"/>
                <a:sym typeface="Arial Bold"/>
              </a:rPr>
              <a:t>Habitat affiliates in all types </a:t>
            </a:r>
          </a:p>
          <a:p>
            <a:pPr algn="ctr"/>
            <a:r>
              <a:rPr lang="en-US" sz="3200" b="1">
                <a:latin typeface="Arial" panose="020B0604020202020204" pitchFamily="34" charset="0"/>
                <a:ea typeface="Arial Bold"/>
                <a:cs typeface="Arial" panose="020B0604020202020204" pitchFamily="34" charset="0"/>
                <a:sym typeface="Arial Bold"/>
              </a:rPr>
              <a:t>of real estate markets </a:t>
            </a:r>
          </a:p>
          <a:p>
            <a:pPr algn="ctr"/>
            <a:r>
              <a:rPr lang="en-US" sz="3200" b="1">
                <a:latin typeface="Arial" panose="020B0604020202020204" pitchFamily="34" charset="0"/>
                <a:ea typeface="Arial Bold"/>
                <a:cs typeface="Arial" panose="020B0604020202020204" pitchFamily="34" charset="0"/>
                <a:sym typeface="Arial Bold"/>
              </a:rPr>
              <a:t>across the US are</a:t>
            </a:r>
          </a:p>
          <a:p>
            <a:pPr algn="ctr"/>
            <a:r>
              <a:rPr lang="en-US" sz="3200" b="1">
                <a:solidFill>
                  <a:schemeClr val="tx2"/>
                </a:solidFill>
                <a:latin typeface="Arial" panose="020B0604020202020204" pitchFamily="34" charset="0"/>
                <a:ea typeface="Arial Bold"/>
                <a:cs typeface="Arial" panose="020B0604020202020204" pitchFamily="34" charset="0"/>
                <a:sym typeface="Arial Bold"/>
              </a:rPr>
              <a:t> struggling</a:t>
            </a:r>
          </a:p>
          <a:p>
            <a:pPr algn="l"/>
            <a:endParaRPr lang="en-US" sz="3600" b="1">
              <a:solidFill>
                <a:srgbClr val="00B0F0"/>
              </a:solidFill>
              <a:latin typeface="Neue Haas Grotesk Text Pro" panose="020B0504020202020204" pitchFamily="34" charset="0"/>
              <a:ea typeface="Arial Bold"/>
              <a:cs typeface="Arial Bold"/>
              <a:sym typeface="Arial Bold"/>
            </a:endParaRPr>
          </a:p>
          <a:p>
            <a:pPr algn="l"/>
            <a:endParaRPr lang="en-US" sz="3600" b="1">
              <a:solidFill>
                <a:srgbClr val="00B0F0"/>
              </a:solidFill>
              <a:latin typeface="Neue Haas Grotesk Text Pro" panose="020B0504020202020204" pitchFamily="34" charset="0"/>
              <a:ea typeface="Arial Bold"/>
              <a:cs typeface="Arial Bold"/>
              <a:sym typeface="Arial Bold"/>
            </a:endParaRPr>
          </a:p>
          <a:p>
            <a:pPr algn="l"/>
            <a:endParaRPr lang="en-US" sz="3600" b="1">
              <a:solidFill>
                <a:srgbClr val="00B0F0"/>
              </a:solidFill>
              <a:latin typeface="Neue Haas Grotesk Text Pro" panose="020B0504020202020204" pitchFamily="34" charset="0"/>
              <a:ea typeface="Arial Bold"/>
              <a:cs typeface="Arial Bold"/>
              <a:sym typeface="Arial Bold"/>
            </a:endParaRPr>
          </a:p>
          <a:p>
            <a:pPr algn="l"/>
            <a:endParaRPr lang="en-US" sz="2400" b="1">
              <a:solidFill>
                <a:srgbClr val="00B0F0"/>
              </a:solidFill>
              <a:latin typeface="Neue Haas Grotesk Text Pro" panose="020B0504020202020204" pitchFamily="34" charset="0"/>
              <a:ea typeface="Arial Bold"/>
              <a:cs typeface="Arial Bold"/>
              <a:sym typeface="Arial Bold"/>
            </a:endParaRPr>
          </a:p>
          <a:p>
            <a:pPr marL="0" algn="ctr" rtl="0" eaLnBrk="1" fontAlgn="b" latinLnBrk="0" hangingPunct="1">
              <a:buNone/>
            </a:pPr>
            <a:endParaRPr lang="en-US" sz="1400">
              <a:latin typeface="Neue Haas Grotesk Text Pro" panose="020B0504020202020204" pitchFamily="34" charset="0"/>
              <a:ea typeface="Arial Bold"/>
              <a:cs typeface="Arial Bold"/>
              <a:sym typeface="Arial Bold"/>
            </a:endParaRPr>
          </a:p>
          <a:p>
            <a:pPr algn="ctr">
              <a:defRPr/>
            </a:pPr>
            <a:endParaRPr lang="en-US" sz="6000" b="1">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9387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Placeholder 1">
            <a:extLst>
              <a:ext uri="{FF2B5EF4-FFF2-40B4-BE49-F238E27FC236}">
                <a16:creationId xmlns:a16="http://schemas.microsoft.com/office/drawing/2014/main" id="{D3E68264-1BE3-E774-EE99-6CE297D004E8}"/>
              </a:ext>
            </a:extLst>
          </p:cNvPr>
          <p:cNvSpPr>
            <a:spLocks noGrp="1" noChangeArrowheads="1"/>
          </p:cNvSpPr>
          <p:nvPr>
            <p:ph type="body" sz="quarter" idx="10"/>
          </p:nvPr>
        </p:nvSpPr>
        <p:spPr bwMode="auto">
          <a:xfrm>
            <a:off x="289243" y="633617"/>
            <a:ext cx="8565513" cy="987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eaLnBrk="1" hangingPunct="1"/>
            <a:r>
              <a:rPr lang="en-US" altLang="en-US" sz="3600">
                <a:solidFill>
                  <a:schemeClr val="tx1"/>
                </a:solidFill>
                <a:ea typeface="Helvetica Neue" pitchFamily="2" charset="0"/>
              </a:rPr>
              <a:t>Habitat’s Traditional Model</a:t>
            </a:r>
          </a:p>
        </p:txBody>
      </p:sp>
      <p:sp>
        <p:nvSpPr>
          <p:cNvPr id="86019" name="Text Placeholder 2">
            <a:extLst>
              <a:ext uri="{FF2B5EF4-FFF2-40B4-BE49-F238E27FC236}">
                <a16:creationId xmlns:a16="http://schemas.microsoft.com/office/drawing/2014/main" id="{45D9D0F8-E523-E421-1595-CB2E91209991}"/>
              </a:ext>
            </a:extLst>
          </p:cNvPr>
          <p:cNvSpPr>
            <a:spLocks noGrp="1" noChangeArrowheads="1"/>
          </p:cNvSpPr>
          <p:nvPr>
            <p:ph type="body" sz="quarter" idx="11"/>
          </p:nvPr>
        </p:nvSpPr>
        <p:spPr bwMode="auto">
          <a:xfrm>
            <a:off x="430212" y="1291393"/>
            <a:ext cx="8565513" cy="23742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a:endParaRPr lang="en-US" sz="1000" b="1">
              <a:latin typeface="Neue Haas Grotesk Text Pro" panose="020B0504020202020204" pitchFamily="34" charset="0"/>
              <a:ea typeface="Arial Bold"/>
              <a:cs typeface="Arial Bold"/>
              <a:sym typeface="Arial Bold"/>
            </a:endParaRPr>
          </a:p>
          <a:p>
            <a:endParaRPr lang="en-US" sz="1800" b="1">
              <a:latin typeface="Neue Haas Grotesk Text Pro" panose="020B0504020202020204" pitchFamily="34" charset="0"/>
              <a:ea typeface="Arial Bold"/>
              <a:cs typeface="Arial Bold"/>
              <a:sym typeface="Arial Bold"/>
            </a:endParaRPr>
          </a:p>
          <a:p>
            <a:endParaRPr lang="en-US" sz="1800" b="1">
              <a:latin typeface="Neue Haas Grotesk Text Pro" panose="020B0504020202020204" pitchFamily="34" charset="0"/>
              <a:ea typeface="Arial Bold"/>
              <a:cs typeface="Arial Bold"/>
              <a:sym typeface="Arial Bold"/>
            </a:endParaRPr>
          </a:p>
          <a:p>
            <a:endParaRPr lang="en-US" sz="1800" b="1">
              <a:latin typeface="Neue Haas Grotesk Text Pro" panose="020B0504020202020204" pitchFamily="34" charset="0"/>
              <a:ea typeface="Arial Bold"/>
              <a:cs typeface="Arial Bold"/>
              <a:sym typeface="Arial Bold"/>
            </a:endParaRPr>
          </a:p>
          <a:p>
            <a:endParaRPr lang="en-US" sz="1800" b="1">
              <a:latin typeface="Neue Haas Grotesk Text Pro" panose="020B0504020202020204" pitchFamily="34" charset="0"/>
              <a:ea typeface="Arial Bold"/>
              <a:cs typeface="Arial Bold"/>
              <a:sym typeface="Arial Bold"/>
            </a:endParaRPr>
          </a:p>
          <a:p>
            <a:pPr algn="ctr"/>
            <a:r>
              <a:rPr lang="en-US" sz="1800">
                <a:latin typeface="Neue Haas Grotesk Text Pro" panose="020B0504020202020204" pitchFamily="34" charset="0"/>
                <a:ea typeface="Arial Bold"/>
                <a:cs typeface="Arial Bold"/>
                <a:sym typeface="Arial Bold"/>
              </a:rPr>
              <a:t>Fimd</a:t>
            </a:r>
            <a:endParaRPr lang="en-US" altLang="en-US">
              <a:solidFill>
                <a:srgbClr val="000000"/>
              </a:solidFill>
              <a:ea typeface="Helvetica Neue" pitchFamily="2" charset="0"/>
            </a:endParaRPr>
          </a:p>
        </p:txBody>
      </p:sp>
      <p:pic>
        <p:nvPicPr>
          <p:cNvPr id="2" name="Picture 1">
            <a:extLst>
              <a:ext uri="{FF2B5EF4-FFF2-40B4-BE49-F238E27FC236}">
                <a16:creationId xmlns:a16="http://schemas.microsoft.com/office/drawing/2014/main" id="{909CB7E3-C269-7C57-E814-5C8B980AFADD}"/>
              </a:ext>
            </a:extLst>
          </p:cNvPr>
          <p:cNvPicPr>
            <a:picLocks noChangeAspect="1"/>
          </p:cNvPicPr>
          <p:nvPr/>
        </p:nvPicPr>
        <p:blipFill>
          <a:blip r:embed="rId3"/>
          <a:srcRect l="29758" t="52381" r="64173" b="35688"/>
          <a:stretch/>
        </p:blipFill>
        <p:spPr>
          <a:xfrm>
            <a:off x="555980" y="1635125"/>
            <a:ext cx="2215243" cy="2286000"/>
          </a:xfrm>
          <a:prstGeom prst="rect">
            <a:avLst/>
          </a:prstGeom>
        </p:spPr>
      </p:pic>
      <p:sp>
        <p:nvSpPr>
          <p:cNvPr id="3" name="Freeform 4">
            <a:extLst>
              <a:ext uri="{FF2B5EF4-FFF2-40B4-BE49-F238E27FC236}">
                <a16:creationId xmlns:a16="http://schemas.microsoft.com/office/drawing/2014/main" id="{A67A050D-FE6C-9014-624E-1B94FCC7CD32}"/>
              </a:ext>
            </a:extLst>
          </p:cNvPr>
          <p:cNvSpPr>
            <a:spLocks noChangeAspect="1"/>
          </p:cNvSpPr>
          <p:nvPr/>
        </p:nvSpPr>
        <p:spPr>
          <a:xfrm>
            <a:off x="3305274" y="1621042"/>
            <a:ext cx="2286001" cy="2286000"/>
          </a:xfrm>
          <a:custGeom>
            <a:avLst/>
            <a:gdLst/>
            <a:ahLst/>
            <a:cxnLst/>
            <a:rect l="l" t="t" r="r" b="b"/>
            <a:pathLst>
              <a:path w="4505866" h="4505865">
                <a:moveTo>
                  <a:pt x="0" y="0"/>
                </a:moveTo>
                <a:lnTo>
                  <a:pt x="4505867" y="0"/>
                </a:lnTo>
                <a:lnTo>
                  <a:pt x="4505867" y="4505865"/>
                </a:lnTo>
                <a:lnTo>
                  <a:pt x="0" y="4505865"/>
                </a:lnTo>
                <a:lnTo>
                  <a:pt x="0" y="0"/>
                </a:lnTo>
                <a:close/>
              </a:path>
            </a:pathLst>
          </a:custGeom>
          <a:blipFill>
            <a:blip r:embed="rId4"/>
            <a:stretch>
              <a:fillRect l="1322" t="5992" r="1328" b="5987"/>
            </a:stretch>
          </a:blipFill>
        </p:spPr>
        <p:txBody>
          <a:bodyPr/>
          <a:lstStyle/>
          <a:p>
            <a:endParaRPr lang="en-US"/>
          </a:p>
        </p:txBody>
      </p:sp>
      <p:sp>
        <p:nvSpPr>
          <p:cNvPr id="4" name="Freeform 4">
            <a:extLst>
              <a:ext uri="{FF2B5EF4-FFF2-40B4-BE49-F238E27FC236}">
                <a16:creationId xmlns:a16="http://schemas.microsoft.com/office/drawing/2014/main" id="{D39FBCFE-872E-AE06-C3F2-713FA6B627AD}"/>
              </a:ext>
            </a:extLst>
          </p:cNvPr>
          <p:cNvSpPr>
            <a:spLocks noChangeAspect="1"/>
          </p:cNvSpPr>
          <p:nvPr/>
        </p:nvSpPr>
        <p:spPr>
          <a:xfrm rot="1560000">
            <a:off x="6422848" y="1621375"/>
            <a:ext cx="2012144" cy="2194560"/>
          </a:xfrm>
          <a:custGeom>
            <a:avLst/>
            <a:gdLst/>
            <a:ahLst/>
            <a:cxnLst/>
            <a:rect l="l" t="t" r="r" b="b"/>
            <a:pathLst>
              <a:path w="4273289" h="4660703">
                <a:moveTo>
                  <a:pt x="0" y="0"/>
                </a:moveTo>
                <a:lnTo>
                  <a:pt x="4273290" y="0"/>
                </a:lnTo>
                <a:lnTo>
                  <a:pt x="4273290" y="4660703"/>
                </a:lnTo>
                <a:lnTo>
                  <a:pt x="0" y="4660703"/>
                </a:lnTo>
                <a:lnTo>
                  <a:pt x="0" y="0"/>
                </a:lnTo>
                <a:close/>
              </a:path>
            </a:pathLst>
          </a:custGeom>
          <a:blipFill>
            <a:blip r:embed="rId5"/>
            <a:stretch>
              <a:fillRect t="-501" b="-8813"/>
            </a:stretch>
          </a:blipFill>
        </p:spPr>
        <p:txBody>
          <a:bodyPr/>
          <a:lstStyle/>
          <a:p>
            <a:endParaRPr lang="en-US"/>
          </a:p>
        </p:txBody>
      </p:sp>
      <p:sp>
        <p:nvSpPr>
          <p:cNvPr id="5" name="TextBox 4">
            <a:extLst>
              <a:ext uri="{FF2B5EF4-FFF2-40B4-BE49-F238E27FC236}">
                <a16:creationId xmlns:a16="http://schemas.microsoft.com/office/drawing/2014/main" id="{3D8A0290-8328-4070-4D74-AC583C918468}"/>
              </a:ext>
            </a:extLst>
          </p:cNvPr>
          <p:cNvSpPr txBox="1"/>
          <p:nvPr/>
        </p:nvSpPr>
        <p:spPr>
          <a:xfrm>
            <a:off x="329812" y="4037276"/>
            <a:ext cx="8565513" cy="1754326"/>
          </a:xfrm>
          <a:prstGeom prst="rect">
            <a:avLst/>
          </a:prstGeom>
          <a:noFill/>
        </p:spPr>
        <p:txBody>
          <a:bodyPr wrap="square" rtlCol="0">
            <a:spAutoFit/>
          </a:bodyPr>
          <a:lstStyle/>
          <a:p>
            <a:r>
              <a:rPr lang="en-US" sz="2800" b="1">
                <a:latin typeface="Arial" panose="020B0604020202020204" pitchFamily="34" charset="0"/>
                <a:cs typeface="Arial" panose="020B0604020202020204" pitchFamily="34" charset="0"/>
              </a:rPr>
              <a:t>   Fundraise</a:t>
            </a:r>
            <a:r>
              <a:rPr lang="en-US" sz="2800">
                <a:latin typeface="NeueHaasGroteskDisp Pro Md" panose="020B0604020202020204" pitchFamily="34" charset="0"/>
              </a:rPr>
              <a:t>	              </a:t>
            </a:r>
            <a:r>
              <a:rPr lang="en-US" sz="2800" b="1">
                <a:latin typeface="Arial" panose="020B0604020202020204" pitchFamily="34" charset="0"/>
                <a:cs typeface="Arial" panose="020B0604020202020204" pitchFamily="34" charset="0"/>
              </a:rPr>
              <a:t>Build</a:t>
            </a:r>
            <a:r>
              <a:rPr lang="en-US" sz="2800">
                <a:latin typeface="NeueHaasGroteskDisp Pro Md" panose="020B0604020202020204" pitchFamily="34" charset="0"/>
              </a:rPr>
              <a:t>	          	  </a:t>
            </a:r>
            <a:r>
              <a:rPr lang="en-US" sz="2800" b="1">
                <a:latin typeface="Arial" panose="020B0604020202020204" pitchFamily="34" charset="0"/>
                <a:cs typeface="Arial" panose="020B0604020202020204" pitchFamily="34" charset="0"/>
              </a:rPr>
              <a:t>30-year</a:t>
            </a:r>
          </a:p>
          <a:p>
            <a:r>
              <a:rPr lang="en-US" sz="2800" b="1">
                <a:latin typeface="Arial" panose="020B0604020202020204" pitchFamily="34" charset="0"/>
                <a:cs typeface="Arial" panose="020B0604020202020204" pitchFamily="34" charset="0"/>
              </a:rPr>
              <a:t>						   0% Mortgage</a:t>
            </a:r>
          </a:p>
          <a:p>
            <a:endParaRPr lang="en-US" sz="2000">
              <a:latin typeface="NeueHaasGroteskDisp Pro Md" panose="020B0604020202020204" pitchFamily="34" charset="0"/>
            </a:endParaRPr>
          </a:p>
          <a:p>
            <a:pPr algn="ctr"/>
            <a:r>
              <a:rPr lang="en-US" sz="3200" b="1">
                <a:latin typeface="Arial" panose="020B0604020202020204" pitchFamily="34" charset="0"/>
                <a:cs typeface="Arial" panose="020B0604020202020204" pitchFamily="34" charset="0"/>
              </a:rPr>
              <a:t>Is being </a:t>
            </a:r>
            <a:r>
              <a:rPr lang="en-US" sz="3200" b="1">
                <a:solidFill>
                  <a:srgbClr val="00B0F0"/>
                </a:solidFill>
                <a:latin typeface="Arial" panose="020B0604020202020204" pitchFamily="34" charset="0"/>
                <a:cs typeface="Arial" panose="020B0604020202020204" pitchFamily="34" charset="0"/>
              </a:rPr>
              <a:t>hammered </a:t>
            </a:r>
            <a:r>
              <a:rPr lang="en-US" sz="3200" b="1">
                <a:latin typeface="Arial" panose="020B0604020202020204" pitchFamily="34" charset="0"/>
                <a:cs typeface="Arial" panose="020B0604020202020204" pitchFamily="34" charset="0"/>
              </a:rPr>
              <a:t>by larger market forces</a:t>
            </a:r>
          </a:p>
        </p:txBody>
      </p:sp>
      <p:sp>
        <p:nvSpPr>
          <p:cNvPr id="6" name="Arrow: Right 5">
            <a:extLst>
              <a:ext uri="{FF2B5EF4-FFF2-40B4-BE49-F238E27FC236}">
                <a16:creationId xmlns:a16="http://schemas.microsoft.com/office/drawing/2014/main" id="{EBE1D8F5-52D2-3182-9841-04619F4849C7}"/>
              </a:ext>
            </a:extLst>
          </p:cNvPr>
          <p:cNvSpPr>
            <a:spLocks noChangeAspect="1"/>
          </p:cNvSpPr>
          <p:nvPr/>
        </p:nvSpPr>
        <p:spPr>
          <a:xfrm>
            <a:off x="5305231" y="4084955"/>
            <a:ext cx="738421" cy="3657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88FA4FC8-4D80-7BBC-71DB-42DB7840CD08}"/>
              </a:ext>
            </a:extLst>
          </p:cNvPr>
          <p:cNvSpPr>
            <a:spLocks noChangeAspect="1"/>
          </p:cNvSpPr>
          <p:nvPr/>
        </p:nvSpPr>
        <p:spPr>
          <a:xfrm>
            <a:off x="2771223" y="4109897"/>
            <a:ext cx="738421" cy="3657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08DDE-2470-67AC-71F1-69A3A0554DA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9983788-3001-F8B9-B22E-EFA7F412BA60}"/>
              </a:ext>
            </a:extLst>
          </p:cNvPr>
          <p:cNvSpPr txBox="1"/>
          <p:nvPr/>
        </p:nvSpPr>
        <p:spPr>
          <a:xfrm>
            <a:off x="743389" y="302359"/>
            <a:ext cx="8164285" cy="5386090"/>
          </a:xfrm>
          <a:prstGeom prst="rect">
            <a:avLst/>
          </a:prstGeom>
          <a:noFill/>
        </p:spPr>
        <p:txBody>
          <a:bodyPr wrap="square">
            <a:spAutoFit/>
          </a:bodyPr>
          <a:lstStyle/>
          <a:p>
            <a:pPr algn="ctr"/>
            <a:endParaRPr lang="en-US" b="1">
              <a:latin typeface="Arial" panose="020B0604020202020204" pitchFamily="34" charset="0"/>
              <a:ea typeface="Arial Bold"/>
              <a:cs typeface="Arial" panose="020B0604020202020204" pitchFamily="34" charset="0"/>
              <a:sym typeface="Arial Bold"/>
            </a:endParaRPr>
          </a:p>
          <a:p>
            <a:pPr algn="ctr"/>
            <a:r>
              <a:rPr lang="en-US" sz="3600" b="1">
                <a:latin typeface="Arial" panose="020B0604020202020204" pitchFamily="34" charset="0"/>
                <a:ea typeface="Arial Bold"/>
                <a:cs typeface="Arial" panose="020B0604020202020204" pitchFamily="34" charset="0"/>
                <a:sym typeface="Arial Bold"/>
              </a:rPr>
              <a:t>Construction Costs: </a:t>
            </a:r>
            <a:r>
              <a:rPr lang="en-US" sz="3600" b="1">
                <a:solidFill>
                  <a:srgbClr val="00B0F0"/>
                </a:solidFill>
                <a:latin typeface="Arial" panose="020B0604020202020204" pitchFamily="34" charset="0"/>
                <a:ea typeface="Arial Bold"/>
                <a:cs typeface="Arial" panose="020B0604020202020204" pitchFamily="34" charset="0"/>
                <a:sym typeface="Arial Bold"/>
              </a:rPr>
              <a:t>Skyrocketing</a:t>
            </a:r>
          </a:p>
          <a:p>
            <a:pPr algn="l"/>
            <a:endParaRPr lang="en-US" b="1">
              <a:latin typeface="Arial" panose="020B0604020202020204" pitchFamily="34" charset="0"/>
              <a:ea typeface="Arial Bold"/>
              <a:cs typeface="Arial" panose="020B0604020202020204" pitchFamily="34" charset="0"/>
              <a:sym typeface="Arial Bold"/>
            </a:endParaRPr>
          </a:p>
          <a:p>
            <a:pPr algn="l"/>
            <a:r>
              <a:rPr lang="en-US" sz="2800" b="1">
                <a:latin typeface="Arial" panose="020B0604020202020204" pitchFamily="34" charset="0"/>
                <a:ea typeface="Arial Bold"/>
                <a:cs typeface="Arial" panose="020B0604020202020204" pitchFamily="34" charset="0"/>
                <a:sym typeface="Arial Bold"/>
              </a:rPr>
              <a:t>In the past decade:</a:t>
            </a:r>
          </a:p>
          <a:p>
            <a:pPr algn="l"/>
            <a:endParaRPr lang="en-US" b="1">
              <a:latin typeface="Arial" panose="020B0604020202020204" pitchFamily="34" charset="0"/>
              <a:ea typeface="Arial Bold"/>
              <a:cs typeface="Arial" panose="020B0604020202020204" pitchFamily="34" charset="0"/>
              <a:sym typeface="Arial Bold"/>
            </a:endParaRPr>
          </a:p>
          <a:p>
            <a:pPr marL="457200" indent="-457200" algn="l">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Labor &amp; materials costs </a:t>
            </a:r>
            <a:r>
              <a:rPr lang="en-US" sz="2800" b="1">
                <a:solidFill>
                  <a:srgbClr val="00B0F0"/>
                </a:solidFill>
                <a:latin typeface="Arial" panose="020B0604020202020204" pitchFamily="34" charset="0"/>
                <a:ea typeface="Arial Bold"/>
                <a:cs typeface="Arial" panose="020B0604020202020204" pitchFamily="34" charset="0"/>
                <a:sym typeface="Arial Bold"/>
              </a:rPr>
              <a:t>up 56%*</a:t>
            </a:r>
          </a:p>
          <a:p>
            <a:pPr marL="285750" indent="-285750" algn="l">
              <a:buFont typeface="Arial" panose="020B0604020202020204" pitchFamily="34" charset="0"/>
              <a:buChar char="•"/>
            </a:pPr>
            <a:endParaRPr lang="en-US" sz="1000" b="1">
              <a:latin typeface="Arial" panose="020B0604020202020204" pitchFamily="34" charset="0"/>
              <a:ea typeface="Arial Bold"/>
              <a:cs typeface="Arial" panose="020B0604020202020204" pitchFamily="34" charset="0"/>
              <a:sym typeface="Arial Bold"/>
            </a:endParaRPr>
          </a:p>
          <a:p>
            <a:pPr marL="457200" indent="-457200" algn="l">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Land costs </a:t>
            </a:r>
            <a:r>
              <a:rPr lang="en-US" sz="2800" b="1">
                <a:solidFill>
                  <a:srgbClr val="00B0F0"/>
                </a:solidFill>
                <a:latin typeface="Arial" panose="020B0604020202020204" pitchFamily="34" charset="0"/>
                <a:ea typeface="Arial Bold"/>
                <a:cs typeface="Arial" panose="020B0604020202020204" pitchFamily="34" charset="0"/>
                <a:sym typeface="Arial Bold"/>
              </a:rPr>
              <a:t>up 60% to 300%*</a:t>
            </a:r>
          </a:p>
          <a:p>
            <a:pPr marL="457200" indent="-457200" algn="l">
              <a:buFont typeface="Arial" panose="020B0604020202020204" pitchFamily="34" charset="0"/>
              <a:buChar char="•"/>
            </a:pPr>
            <a:endParaRPr lang="en-US" sz="1000" b="1">
              <a:latin typeface="Arial" panose="020B0604020202020204" pitchFamily="34" charset="0"/>
              <a:ea typeface="Arial Bold"/>
              <a:cs typeface="Arial" panose="020B0604020202020204" pitchFamily="34" charset="0"/>
              <a:sym typeface="Arial Bold"/>
            </a:endParaRPr>
          </a:p>
          <a:p>
            <a:pPr marL="457200" indent="-457200" algn="l">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House that cost $120,000 to build in 2012 now costs </a:t>
            </a:r>
            <a:r>
              <a:rPr lang="en-US" sz="2800" b="1">
                <a:solidFill>
                  <a:srgbClr val="00B0F0"/>
                </a:solidFill>
                <a:latin typeface="Arial" panose="020B0604020202020204" pitchFamily="34" charset="0"/>
                <a:ea typeface="Arial Bold"/>
                <a:cs typeface="Arial" panose="020B0604020202020204" pitchFamily="34" charset="0"/>
                <a:sym typeface="Arial Bold"/>
              </a:rPr>
              <a:t>at least $190,000 </a:t>
            </a:r>
            <a:r>
              <a:rPr lang="en-US" sz="2800" b="1">
                <a:latin typeface="Arial" panose="020B0604020202020204" pitchFamily="34" charset="0"/>
                <a:ea typeface="Arial Bold"/>
                <a:cs typeface="Arial" panose="020B0604020202020204" pitchFamily="34" charset="0"/>
                <a:sym typeface="Arial Bold"/>
              </a:rPr>
              <a:t>and as much as </a:t>
            </a:r>
            <a:r>
              <a:rPr lang="en-US" sz="2800" b="1">
                <a:solidFill>
                  <a:srgbClr val="00B0F0"/>
                </a:solidFill>
                <a:latin typeface="Arial" panose="020B0604020202020204" pitchFamily="34" charset="0"/>
                <a:ea typeface="Arial Bold"/>
                <a:cs typeface="Arial" panose="020B0604020202020204" pitchFamily="34" charset="0"/>
                <a:sym typeface="Arial Bold"/>
              </a:rPr>
              <a:t>$300,000 </a:t>
            </a:r>
            <a:r>
              <a:rPr lang="en-US" sz="2800" b="1">
                <a:latin typeface="Arial" panose="020B0604020202020204" pitchFamily="34" charset="0"/>
                <a:ea typeface="Arial Bold"/>
                <a:cs typeface="Arial" panose="020B0604020202020204" pitchFamily="34" charset="0"/>
                <a:sym typeface="Arial Bold"/>
              </a:rPr>
              <a:t>in some regions*</a:t>
            </a:r>
          </a:p>
          <a:p>
            <a:pPr algn="l"/>
            <a:endParaRPr lang="en-US" b="1">
              <a:latin typeface="NeueHaasGroteskDisp Pro Md" panose="020B0604020202020204" pitchFamily="34" charset="0"/>
              <a:ea typeface="Arial Bold"/>
              <a:cs typeface="Arial Bold"/>
              <a:sym typeface="Arial Bold"/>
            </a:endParaRPr>
          </a:p>
          <a:p>
            <a:pPr algn="ctr"/>
            <a:endParaRPr lang="en-US" b="1">
              <a:latin typeface="NeueHaasGroteskDisp Pro Md" panose="020B0604020202020204" pitchFamily="34" charset="0"/>
              <a:ea typeface="Arial Bold"/>
              <a:cs typeface="Arial Bold"/>
              <a:sym typeface="Arial Bold"/>
            </a:endParaRPr>
          </a:p>
          <a:p>
            <a:pPr algn="ctr"/>
            <a:endParaRPr lang="en-US" b="1">
              <a:latin typeface="NeueHaasGroteskDisp Pro Md" panose="020B0604020202020204" pitchFamily="34" charset="0"/>
              <a:ea typeface="Arial Bold"/>
              <a:cs typeface="Arial Bold"/>
              <a:sym typeface="Arial Bold"/>
            </a:endParaRPr>
          </a:p>
          <a:p>
            <a:pPr algn="l"/>
            <a:r>
              <a:rPr lang="en-US" sz="1200" b="1">
                <a:latin typeface="Arial" panose="020B0604020202020204" pitchFamily="34" charset="0"/>
                <a:ea typeface="Arial Bold"/>
                <a:cs typeface="Arial" panose="020B0604020202020204" pitchFamily="34" charset="0"/>
                <a:sym typeface="Arial Bold"/>
              </a:rPr>
              <a:t>*Source: Habitat Capital</a:t>
            </a:r>
          </a:p>
        </p:txBody>
      </p:sp>
    </p:spTree>
    <p:extLst>
      <p:ext uri="{BB962C8B-B14F-4D97-AF65-F5344CB8AC3E}">
        <p14:creationId xmlns:p14="http://schemas.microsoft.com/office/powerpoint/2010/main" val="4066066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039DF-1A99-72A4-8D40-6EA32649331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79EEEA9-FECF-38C6-A907-46572BD30E18}"/>
              </a:ext>
            </a:extLst>
          </p:cNvPr>
          <p:cNvSpPr txBox="1"/>
          <p:nvPr/>
        </p:nvSpPr>
        <p:spPr>
          <a:xfrm>
            <a:off x="772885" y="555171"/>
            <a:ext cx="8164285" cy="6124754"/>
          </a:xfrm>
          <a:prstGeom prst="rect">
            <a:avLst/>
          </a:prstGeom>
          <a:noFill/>
        </p:spPr>
        <p:txBody>
          <a:bodyPr wrap="square">
            <a:spAutoFit/>
          </a:bodyPr>
          <a:lstStyle/>
          <a:p>
            <a:pPr algn="ctr"/>
            <a:r>
              <a:rPr lang="en-US" sz="3600" b="1">
                <a:latin typeface="Arial" panose="020B0604020202020204" pitchFamily="34" charset="0"/>
                <a:ea typeface="Arial Bold"/>
                <a:cs typeface="Arial" panose="020B0604020202020204" pitchFamily="34" charset="0"/>
                <a:sym typeface="Arial Bold"/>
              </a:rPr>
              <a:t>Government Funding: </a:t>
            </a:r>
            <a:r>
              <a:rPr lang="en-US" sz="3600" b="1">
                <a:solidFill>
                  <a:srgbClr val="00B0F0"/>
                </a:solidFill>
                <a:latin typeface="Arial" panose="020B0604020202020204" pitchFamily="34" charset="0"/>
                <a:ea typeface="Arial Bold"/>
                <a:cs typeface="Arial" panose="020B0604020202020204" pitchFamily="34" charset="0"/>
                <a:sym typeface="Arial Bold"/>
              </a:rPr>
              <a:t>In Flux</a:t>
            </a:r>
          </a:p>
          <a:p>
            <a:pPr algn="l"/>
            <a:endParaRPr lang="en-US" b="1">
              <a:latin typeface="Arial" panose="020B0604020202020204" pitchFamily="34" charset="0"/>
              <a:ea typeface="Arial Bold"/>
              <a:cs typeface="Arial" panose="020B0604020202020204" pitchFamily="34" charset="0"/>
              <a:sym typeface="Arial Bold"/>
            </a:endParaRPr>
          </a:p>
          <a:p>
            <a:pPr marL="457200" indent="-457200" algn="l">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Traditional federal resources </a:t>
            </a:r>
            <a:r>
              <a:rPr lang="en-US" sz="2800" b="1">
                <a:solidFill>
                  <a:srgbClr val="00B0F0"/>
                </a:solidFill>
                <a:latin typeface="Arial" panose="020B0604020202020204" pitchFamily="34" charset="0"/>
                <a:ea typeface="Arial Bold"/>
                <a:cs typeface="Arial" panose="020B0604020202020204" pitchFamily="34" charset="0"/>
                <a:sym typeface="Arial Bold"/>
              </a:rPr>
              <a:t>uncertain</a:t>
            </a:r>
            <a:r>
              <a:rPr lang="en-US" sz="2800" b="1">
                <a:latin typeface="Arial" panose="020B0604020202020204" pitchFamily="34" charset="0"/>
                <a:ea typeface="Arial Bold"/>
                <a:cs typeface="Arial" panose="020B0604020202020204" pitchFamily="34" charset="0"/>
                <a:sym typeface="Arial Bold"/>
              </a:rPr>
              <a:t> (such as HOME, CDBG, SHOP, etc.)</a:t>
            </a:r>
          </a:p>
          <a:p>
            <a:pPr marL="285750" indent="-285750" algn="l">
              <a:buFont typeface="Arial" panose="020B0604020202020204" pitchFamily="34" charset="0"/>
              <a:buChar char="•"/>
            </a:pPr>
            <a:endParaRPr lang="en-US" b="1">
              <a:latin typeface="Arial" panose="020B0604020202020204" pitchFamily="34" charset="0"/>
              <a:ea typeface="Arial Bold"/>
              <a:cs typeface="Arial" panose="020B0604020202020204" pitchFamily="34" charset="0"/>
              <a:sym typeface="Arial Bold"/>
            </a:endParaRPr>
          </a:p>
          <a:p>
            <a:pPr marL="457200" indent="-457200" algn="l">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Reduced staffing at HUD affecting </a:t>
            </a:r>
            <a:r>
              <a:rPr lang="en-US" sz="2800" b="1">
                <a:solidFill>
                  <a:srgbClr val="00B0F0"/>
                </a:solidFill>
                <a:latin typeface="Arial" panose="020B0604020202020204" pitchFamily="34" charset="0"/>
                <a:ea typeface="Arial Bold"/>
                <a:cs typeface="Arial" panose="020B0604020202020204" pitchFamily="34" charset="0"/>
                <a:sym typeface="Arial Bold"/>
              </a:rPr>
              <a:t>agency responsiveness</a:t>
            </a:r>
          </a:p>
          <a:p>
            <a:pPr marL="285750" indent="-285750" algn="l">
              <a:buFont typeface="Arial" panose="020B0604020202020204" pitchFamily="34" charset="0"/>
              <a:buChar char="•"/>
            </a:pPr>
            <a:endParaRPr lang="en-US" b="1">
              <a:latin typeface="Arial" panose="020B0604020202020204" pitchFamily="34" charset="0"/>
              <a:ea typeface="Arial Bold"/>
              <a:cs typeface="Arial" panose="020B0604020202020204" pitchFamily="34" charset="0"/>
              <a:sym typeface="Arial Bold"/>
            </a:endParaRPr>
          </a:p>
          <a:p>
            <a:pPr marL="457200" indent="-457200" algn="l">
              <a:buFont typeface="Arial" panose="020B0604020202020204" pitchFamily="34" charset="0"/>
              <a:buChar char="•"/>
            </a:pPr>
            <a:r>
              <a:rPr lang="en-US" sz="2800" b="1">
                <a:solidFill>
                  <a:srgbClr val="00B0F0"/>
                </a:solidFill>
                <a:latin typeface="Arial" panose="020B0604020202020204" pitchFamily="34" charset="0"/>
                <a:ea typeface="Arial Bold"/>
                <a:cs typeface="Arial" panose="020B0604020202020204" pitchFamily="34" charset="0"/>
                <a:sym typeface="Arial Bold"/>
              </a:rPr>
              <a:t>Increased competition </a:t>
            </a:r>
            <a:r>
              <a:rPr lang="en-US" sz="2800" b="1">
                <a:latin typeface="Arial" panose="020B0604020202020204" pitchFamily="34" charset="0"/>
                <a:ea typeface="Arial Bold"/>
                <a:cs typeface="Arial" panose="020B0604020202020204" pitchFamily="34" charset="0"/>
                <a:sym typeface="Arial Bold"/>
              </a:rPr>
              <a:t>for state resources (such as IL Affordable Housing Tax Credits, IL Affordable Housing Trust Fund, local downpayment assistance programs, etc.)</a:t>
            </a:r>
          </a:p>
          <a:p>
            <a:pPr algn="l"/>
            <a:endParaRPr lang="en-US" sz="3200" b="1">
              <a:latin typeface="Neue Haas Grotesk Text Pro" panose="020B0504020202020204" pitchFamily="34" charset="0"/>
              <a:ea typeface="Arial Bold"/>
              <a:cs typeface="Arial Bold"/>
              <a:sym typeface="Arial Bold"/>
            </a:endParaRPr>
          </a:p>
          <a:p>
            <a:pPr marL="685800" indent="-685800" algn="l">
              <a:buFont typeface="Arial" panose="020B0604020202020204" pitchFamily="34" charset="0"/>
              <a:buChar char="•"/>
            </a:pPr>
            <a:endParaRPr lang="en-US" sz="3600">
              <a:latin typeface="Neue Haas Grotesk Text Pro" panose="020B0504020202020204" pitchFamily="34" charset="0"/>
              <a:ea typeface="Arial Bold"/>
              <a:cs typeface="Arial Bold"/>
              <a:sym typeface="Arial Bold"/>
            </a:endParaRPr>
          </a:p>
        </p:txBody>
      </p:sp>
    </p:spTree>
    <p:extLst>
      <p:ext uri="{BB962C8B-B14F-4D97-AF65-F5344CB8AC3E}">
        <p14:creationId xmlns:p14="http://schemas.microsoft.com/office/powerpoint/2010/main" val="3737251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973E3-C261-3104-6AAE-947C73CA477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6620C30-CA1B-DE98-1736-B599E44DB012}"/>
              </a:ext>
            </a:extLst>
          </p:cNvPr>
          <p:cNvSpPr txBox="1"/>
          <p:nvPr/>
        </p:nvSpPr>
        <p:spPr>
          <a:xfrm>
            <a:off x="772885" y="555171"/>
            <a:ext cx="8164285" cy="5386090"/>
          </a:xfrm>
          <a:prstGeom prst="rect">
            <a:avLst/>
          </a:prstGeom>
          <a:noFill/>
        </p:spPr>
        <p:txBody>
          <a:bodyPr wrap="square">
            <a:spAutoFit/>
          </a:bodyPr>
          <a:lstStyle/>
          <a:p>
            <a:pPr algn="ctr"/>
            <a:endParaRPr lang="en-US" b="1">
              <a:latin typeface="Neue Haas Grotesk Text Pro" panose="020B0504020202020204" pitchFamily="34" charset="0"/>
              <a:ea typeface="Arial Bold"/>
              <a:cs typeface="Arial Bold"/>
              <a:sym typeface="Arial Bold"/>
            </a:endParaRPr>
          </a:p>
          <a:p>
            <a:pPr algn="ctr"/>
            <a:r>
              <a:rPr lang="en-US" sz="3600" b="1">
                <a:latin typeface="Arial" panose="020B0604020202020204" pitchFamily="34" charset="0"/>
                <a:ea typeface="Arial Bold"/>
                <a:cs typeface="Arial" panose="020B0604020202020204" pitchFamily="34" charset="0"/>
                <a:sym typeface="Arial Bold"/>
              </a:rPr>
              <a:t>Skilled Labor: </a:t>
            </a:r>
            <a:r>
              <a:rPr lang="en-US" sz="3600" b="1">
                <a:solidFill>
                  <a:schemeClr val="tx2"/>
                </a:solidFill>
                <a:latin typeface="Arial" panose="020B0604020202020204" pitchFamily="34" charset="0"/>
                <a:ea typeface="Arial Bold"/>
                <a:cs typeface="Arial" panose="020B0604020202020204" pitchFamily="34" charset="0"/>
                <a:sym typeface="Arial Bold"/>
              </a:rPr>
              <a:t>In Short Supply</a:t>
            </a:r>
          </a:p>
          <a:p>
            <a:pPr algn="l"/>
            <a:endParaRPr lang="en-US" sz="2400" b="1">
              <a:latin typeface="Arial" panose="020B0604020202020204" pitchFamily="34" charset="0"/>
              <a:ea typeface="Arial Bold"/>
              <a:cs typeface="Arial" panose="020B0604020202020204" pitchFamily="34" charset="0"/>
              <a:sym typeface="Arial Bold"/>
            </a:endParaRPr>
          </a:p>
          <a:p>
            <a:pPr marL="457200" indent="-457200" algn="l">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Construction industry will need to attract </a:t>
            </a:r>
            <a:r>
              <a:rPr lang="en-US" sz="2800" b="1">
                <a:solidFill>
                  <a:srgbClr val="00B0F0"/>
                </a:solidFill>
                <a:latin typeface="Arial" panose="020B0604020202020204" pitchFamily="34" charset="0"/>
                <a:ea typeface="Arial Bold"/>
                <a:cs typeface="Arial" panose="020B0604020202020204" pitchFamily="34" charset="0"/>
                <a:sym typeface="Arial Bold"/>
              </a:rPr>
              <a:t>500,000 new workers in 2026 </a:t>
            </a:r>
            <a:r>
              <a:rPr lang="en-US" sz="2800" b="1">
                <a:latin typeface="Arial" panose="020B0604020202020204" pitchFamily="34" charset="0"/>
                <a:ea typeface="Arial Bold"/>
                <a:cs typeface="Arial" panose="020B0604020202020204" pitchFamily="34" charset="0"/>
                <a:sym typeface="Arial Bold"/>
              </a:rPr>
              <a:t>to meet expected demand*</a:t>
            </a:r>
          </a:p>
          <a:p>
            <a:pPr marL="457200" indent="-457200" algn="l">
              <a:buFont typeface="Arial" panose="020B0604020202020204" pitchFamily="34" charset="0"/>
              <a:buChar char="•"/>
            </a:pPr>
            <a:endParaRPr lang="en-US" sz="2400" b="1">
              <a:latin typeface="Arial" panose="020B0604020202020204" pitchFamily="34" charset="0"/>
              <a:ea typeface="Arial Bold"/>
              <a:cs typeface="Arial" panose="020B0604020202020204" pitchFamily="34" charset="0"/>
              <a:sym typeface="Arial Bold"/>
            </a:endParaRPr>
          </a:p>
          <a:p>
            <a:pPr marL="457200" indent="-457200" algn="l">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Affiliates report skilled volunteers </a:t>
            </a:r>
            <a:r>
              <a:rPr lang="en-US" sz="2800" b="1">
                <a:solidFill>
                  <a:srgbClr val="00B0F0"/>
                </a:solidFill>
                <a:latin typeface="Arial" panose="020B0604020202020204" pitchFamily="34" charset="0"/>
                <a:ea typeface="Arial Bold"/>
                <a:cs typeface="Arial" panose="020B0604020202020204" pitchFamily="34" charset="0"/>
                <a:sym typeface="Arial Bold"/>
              </a:rPr>
              <a:t>aging out &amp; harder to replace</a:t>
            </a:r>
          </a:p>
          <a:p>
            <a:pPr marL="285750" indent="-285750" algn="l" rtl="0" eaLnBrk="1" fontAlgn="b" latinLnBrk="0" hangingPunct="1">
              <a:buFont typeface="Arial" panose="020B0604020202020204" pitchFamily="34" charset="0"/>
              <a:buChar char="•"/>
            </a:pPr>
            <a:endParaRPr lang="en-US" i="0" u="none" strike="noStrike" kern="1200">
              <a:solidFill>
                <a:srgbClr val="000000"/>
              </a:solidFill>
              <a:effectLst/>
              <a:latin typeface="Neue Haas Grotesk Text Pro" panose="020B0504020202020204" pitchFamily="34" charset="0"/>
            </a:endParaRPr>
          </a:p>
          <a:p>
            <a:pPr marL="285750" indent="-285750" algn="l" rtl="0" eaLnBrk="1" fontAlgn="b" latinLnBrk="0" hangingPunct="1">
              <a:buFont typeface="Arial" panose="020B0604020202020204" pitchFamily="34" charset="0"/>
              <a:buChar char="•"/>
            </a:pPr>
            <a:endParaRPr lang="en-US">
              <a:solidFill>
                <a:srgbClr val="000000"/>
              </a:solidFill>
              <a:latin typeface="Neue Haas Grotesk Text Pro" panose="020B0504020202020204" pitchFamily="34" charset="0"/>
            </a:endParaRPr>
          </a:p>
          <a:p>
            <a:pPr marL="285750" indent="-285750" algn="l" rtl="0" eaLnBrk="1" fontAlgn="b" latinLnBrk="0" hangingPunct="1">
              <a:buFont typeface="Arial" panose="020B0604020202020204" pitchFamily="34" charset="0"/>
              <a:buChar char="•"/>
            </a:pPr>
            <a:endParaRPr lang="en-US" b="1" i="0" u="none" strike="noStrike" kern="1200">
              <a:solidFill>
                <a:srgbClr val="000000"/>
              </a:solidFill>
              <a:effectLst/>
              <a:latin typeface="Neue Haas Grotesk Text Pro" panose="020B0504020202020204" pitchFamily="34" charset="0"/>
            </a:endParaRPr>
          </a:p>
          <a:p>
            <a:r>
              <a:rPr lang="en-US" sz="1200" b="1">
                <a:latin typeface="Neue Haas Grotesk Text Pro" panose="020B0504020202020204" pitchFamily="34" charset="0"/>
                <a:ea typeface="Arial Bold"/>
                <a:cs typeface="Arial Bold"/>
                <a:sym typeface="Arial Bold"/>
              </a:rPr>
              <a:t>*Source: Associated Builders &amp; Contractors</a:t>
            </a:r>
          </a:p>
          <a:p>
            <a:pPr marL="685800" indent="-685800" algn="l">
              <a:buFont typeface="Arial" panose="020B0604020202020204" pitchFamily="34" charset="0"/>
              <a:buChar char="•"/>
            </a:pPr>
            <a:endParaRPr lang="en-US" sz="3600">
              <a:latin typeface="Neue Haas Grotesk Text Pro" panose="020B0504020202020204" pitchFamily="34" charset="0"/>
              <a:ea typeface="Arial Bold"/>
              <a:cs typeface="Arial Bold"/>
              <a:sym typeface="Arial Bold"/>
            </a:endParaRPr>
          </a:p>
        </p:txBody>
      </p:sp>
    </p:spTree>
    <p:extLst>
      <p:ext uri="{BB962C8B-B14F-4D97-AF65-F5344CB8AC3E}">
        <p14:creationId xmlns:p14="http://schemas.microsoft.com/office/powerpoint/2010/main" val="1661043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7DC4F-2628-CB27-BC7C-4FD1941F316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D389871-269A-5CC5-E968-D38A47D2DB26}"/>
              </a:ext>
            </a:extLst>
          </p:cNvPr>
          <p:cNvSpPr txBox="1"/>
          <p:nvPr/>
        </p:nvSpPr>
        <p:spPr>
          <a:xfrm>
            <a:off x="315687" y="555171"/>
            <a:ext cx="8621484" cy="5570756"/>
          </a:xfrm>
          <a:prstGeom prst="rect">
            <a:avLst/>
          </a:prstGeom>
          <a:noFill/>
        </p:spPr>
        <p:txBody>
          <a:bodyPr wrap="square">
            <a:spAutoFit/>
          </a:bodyPr>
          <a:lstStyle/>
          <a:p>
            <a:pPr algn="ctr"/>
            <a:r>
              <a:rPr lang="en-US" sz="3400" b="1">
                <a:latin typeface="Arial" panose="020B0604020202020204" pitchFamily="34" charset="0"/>
                <a:ea typeface="Arial Bold"/>
                <a:cs typeface="Arial" panose="020B0604020202020204" pitchFamily="34" charset="0"/>
                <a:sym typeface="Arial Bold"/>
              </a:rPr>
              <a:t>Mortgage Lending: </a:t>
            </a:r>
            <a:r>
              <a:rPr lang="en-US" sz="3400" b="1">
                <a:solidFill>
                  <a:schemeClr val="tx2"/>
                </a:solidFill>
                <a:latin typeface="Arial" panose="020B0604020202020204" pitchFamily="34" charset="0"/>
                <a:ea typeface="Arial Bold"/>
                <a:cs typeface="Arial" panose="020B0604020202020204" pitchFamily="34" charset="0"/>
                <a:sym typeface="Arial Bold"/>
              </a:rPr>
              <a:t>Much More Complex</a:t>
            </a:r>
          </a:p>
          <a:p>
            <a:pPr algn="l" rtl="0" eaLnBrk="1" fontAlgn="b" latinLnBrk="0" hangingPunct="1"/>
            <a:endParaRPr lang="en-US" b="1">
              <a:latin typeface="Arial" panose="020B0604020202020204" pitchFamily="34" charset="0"/>
              <a:cs typeface="Arial" panose="020B0604020202020204" pitchFamily="34" charset="0"/>
              <a:sym typeface="Arial Bold"/>
            </a:endParaRPr>
          </a:p>
          <a:p>
            <a:pPr algn="l" rtl="0" eaLnBrk="1" fontAlgn="b" latinLnBrk="0" hangingPunct="1"/>
            <a:endParaRPr lang="en-US" sz="1200" b="1">
              <a:solidFill>
                <a:srgbClr val="000000"/>
              </a:solidFill>
              <a:latin typeface="Arial" panose="020B0604020202020204" pitchFamily="34" charset="0"/>
              <a:cs typeface="Arial" panose="020B0604020202020204" pitchFamily="34" charset="0"/>
              <a:sym typeface="Arial Bold"/>
            </a:endParaRPr>
          </a:p>
          <a:p>
            <a:pPr algn="ctr" rtl="0" eaLnBrk="1" fontAlgn="b" latinLnBrk="0" hangingPunct="1"/>
            <a:endParaRPr lang="en-US" sz="2800" b="1">
              <a:solidFill>
                <a:srgbClr val="000000"/>
              </a:solidFill>
              <a:latin typeface="Arial" panose="020B0604020202020204" pitchFamily="34" charset="0"/>
              <a:cs typeface="Arial" panose="020B0604020202020204" pitchFamily="34" charset="0"/>
              <a:sym typeface="Arial Bold"/>
            </a:endParaRPr>
          </a:p>
          <a:p>
            <a:pPr algn="ctr" rtl="0" eaLnBrk="1" fontAlgn="b" latinLnBrk="0" hangingPunct="1"/>
            <a:endParaRPr lang="en-US" sz="2800" b="1">
              <a:solidFill>
                <a:srgbClr val="000000"/>
              </a:solidFill>
              <a:latin typeface="Arial" panose="020B0604020202020204" pitchFamily="34" charset="0"/>
              <a:cs typeface="Arial" panose="020B0604020202020204" pitchFamily="34" charset="0"/>
              <a:sym typeface="Arial Bold"/>
            </a:endParaRPr>
          </a:p>
          <a:p>
            <a:pPr algn="ctr" rtl="0" eaLnBrk="1" fontAlgn="b" latinLnBrk="0" hangingPunct="1"/>
            <a:endParaRPr lang="en-US" sz="2800" b="1">
              <a:solidFill>
                <a:srgbClr val="000000"/>
              </a:solidFill>
              <a:latin typeface="Arial" panose="020B0604020202020204" pitchFamily="34" charset="0"/>
              <a:cs typeface="Arial" panose="020B0604020202020204" pitchFamily="34" charset="0"/>
              <a:sym typeface="Arial Bold"/>
            </a:endParaRPr>
          </a:p>
          <a:p>
            <a:pPr algn="ctr" rtl="0" eaLnBrk="1" fontAlgn="b" latinLnBrk="0" hangingPunct="1"/>
            <a:endParaRPr lang="en-US" sz="2800" b="1">
              <a:solidFill>
                <a:srgbClr val="000000"/>
              </a:solidFill>
              <a:latin typeface="Arial" panose="020B0604020202020204" pitchFamily="34" charset="0"/>
              <a:cs typeface="Arial" panose="020B0604020202020204" pitchFamily="34" charset="0"/>
              <a:sym typeface="Arial Bold"/>
            </a:endParaRPr>
          </a:p>
          <a:p>
            <a:pPr algn="ctr" rtl="0" eaLnBrk="1" fontAlgn="b" latinLnBrk="0" hangingPunct="1"/>
            <a:endParaRPr lang="en-US" sz="2800" b="1">
              <a:solidFill>
                <a:srgbClr val="000000"/>
              </a:solidFill>
              <a:latin typeface="Arial" panose="020B0604020202020204" pitchFamily="34" charset="0"/>
              <a:cs typeface="Arial" panose="020B0604020202020204" pitchFamily="34" charset="0"/>
              <a:sym typeface="Arial Bold"/>
            </a:endParaRPr>
          </a:p>
          <a:p>
            <a:pPr algn="ctr" rtl="0" eaLnBrk="1" fontAlgn="b" latinLnBrk="0" hangingPunct="1"/>
            <a:endParaRPr lang="en-US" sz="2800" b="1">
              <a:solidFill>
                <a:srgbClr val="000000"/>
              </a:solidFill>
              <a:latin typeface="Arial" panose="020B0604020202020204" pitchFamily="34" charset="0"/>
              <a:cs typeface="Arial" panose="020B0604020202020204" pitchFamily="34" charset="0"/>
              <a:sym typeface="Arial Bold"/>
            </a:endParaRPr>
          </a:p>
          <a:p>
            <a:pPr algn="ctr" rtl="0" eaLnBrk="1" fontAlgn="b" latinLnBrk="0" hangingPunct="1"/>
            <a:endParaRPr lang="en-US" sz="2800" b="1">
              <a:solidFill>
                <a:srgbClr val="000000"/>
              </a:solidFill>
              <a:latin typeface="Arial" panose="020B0604020202020204" pitchFamily="34" charset="0"/>
              <a:cs typeface="Arial" panose="020B0604020202020204" pitchFamily="34" charset="0"/>
              <a:sym typeface="Arial Bold"/>
            </a:endParaRPr>
          </a:p>
          <a:p>
            <a:pPr algn="ctr" rtl="0" eaLnBrk="1" fontAlgn="b" latinLnBrk="0" hangingPunct="1"/>
            <a:r>
              <a:rPr lang="en-US" sz="2800" b="1">
                <a:latin typeface="Arial" panose="020B0604020202020204" pitchFamily="34" charset="0"/>
                <a:ea typeface="Arial Bold"/>
                <a:cs typeface="Arial" panose="020B0604020202020204" pitchFamily="34" charset="0"/>
                <a:sym typeface="Arial Bold"/>
              </a:rPr>
              <a:t>Affiliates face an alphabet soup of </a:t>
            </a:r>
          </a:p>
          <a:p>
            <a:pPr algn="ctr" rtl="0" eaLnBrk="1" fontAlgn="b" latinLnBrk="0" hangingPunct="1"/>
            <a:r>
              <a:rPr lang="en-US" sz="2800" b="1">
                <a:latin typeface="Arial" panose="020B0604020202020204" pitchFamily="34" charset="0"/>
                <a:ea typeface="Arial Bold"/>
                <a:cs typeface="Arial" panose="020B0604020202020204" pitchFamily="34" charset="0"/>
                <a:sym typeface="Arial Bold"/>
              </a:rPr>
              <a:t>compliance requirements</a:t>
            </a:r>
          </a:p>
          <a:p>
            <a:pPr algn="ctr" rtl="0" eaLnBrk="1" fontAlgn="b" latinLnBrk="0" hangingPunct="1"/>
            <a:endParaRPr lang="en-US" b="1">
              <a:latin typeface="Arial" panose="020B0604020202020204" pitchFamily="34" charset="0"/>
              <a:ea typeface="Arial Bold"/>
              <a:cs typeface="Arial" panose="020B0604020202020204" pitchFamily="34" charset="0"/>
              <a:sym typeface="Arial Bold"/>
            </a:endParaRPr>
          </a:p>
          <a:p>
            <a:r>
              <a:rPr lang="en-US" sz="1200" b="1">
                <a:latin typeface="Arial" panose="020B0604020202020204" pitchFamily="34" charset="0"/>
                <a:ea typeface="Arial Bold"/>
                <a:cs typeface="Arial" panose="020B0604020202020204" pitchFamily="34" charset="0"/>
                <a:sym typeface="Arial Bold"/>
              </a:rPr>
              <a:t>*Source: Habitat Capital</a:t>
            </a:r>
          </a:p>
        </p:txBody>
      </p:sp>
      <p:pic>
        <p:nvPicPr>
          <p:cNvPr id="2" name="Picture 1" descr="A screenshot of a computer&#10;&#10;AI-generated content may be incorrect.">
            <a:extLst>
              <a:ext uri="{FF2B5EF4-FFF2-40B4-BE49-F238E27FC236}">
                <a16:creationId xmlns:a16="http://schemas.microsoft.com/office/drawing/2014/main" id="{6A44DF57-73DD-3993-1EB8-37ADFB853CF0}"/>
              </a:ext>
            </a:extLst>
          </p:cNvPr>
          <p:cNvPicPr>
            <a:picLocks noChangeAspect="1"/>
          </p:cNvPicPr>
          <p:nvPr/>
        </p:nvPicPr>
        <p:blipFill rotWithShape="1">
          <a:blip r:embed="rId3"/>
          <a:srcRect l="32239" t="51414" r="33338" b="21869"/>
          <a:stretch>
            <a:fillRect/>
          </a:stretch>
        </p:blipFill>
        <p:spPr bwMode="auto">
          <a:xfrm>
            <a:off x="930962" y="1459442"/>
            <a:ext cx="7390933" cy="30175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1007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8CC98-CF5C-2A75-90A6-B2D45C5DE69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195B39E-91BE-701D-D8E2-304B3C4D4F6E}"/>
              </a:ext>
            </a:extLst>
          </p:cNvPr>
          <p:cNvSpPr txBox="1"/>
          <p:nvPr/>
        </p:nvSpPr>
        <p:spPr>
          <a:xfrm>
            <a:off x="217714" y="168363"/>
            <a:ext cx="8839200" cy="5909310"/>
          </a:xfrm>
          <a:prstGeom prst="rect">
            <a:avLst/>
          </a:prstGeom>
          <a:noFill/>
        </p:spPr>
        <p:txBody>
          <a:bodyPr wrap="square">
            <a:spAutoFit/>
          </a:bodyPr>
          <a:lstStyle/>
          <a:p>
            <a:pPr algn="ctr"/>
            <a:r>
              <a:rPr lang="en-US" sz="4000" b="1">
                <a:latin typeface="Arial" panose="020B0604020202020204" pitchFamily="34" charset="0"/>
                <a:ea typeface="Arial Bold"/>
                <a:cs typeface="Arial" panose="020B0604020202020204" pitchFamily="34" charset="0"/>
                <a:sym typeface="Arial Bold"/>
              </a:rPr>
              <a:t>Habitat’s Traditional Model: </a:t>
            </a:r>
          </a:p>
          <a:p>
            <a:pPr algn="ctr"/>
            <a:r>
              <a:rPr lang="en-US" sz="4000" b="1">
                <a:solidFill>
                  <a:schemeClr val="tx2"/>
                </a:solidFill>
                <a:latin typeface="Arial" panose="020B0604020202020204" pitchFamily="34" charset="0"/>
                <a:ea typeface="Arial Bold"/>
                <a:cs typeface="Arial" panose="020B0604020202020204" pitchFamily="34" charset="0"/>
                <a:sym typeface="Arial Bold"/>
              </a:rPr>
              <a:t>The Math Isn’t Adding Up</a:t>
            </a:r>
          </a:p>
          <a:p>
            <a:pPr algn="l" rtl="0" eaLnBrk="1" fontAlgn="b" latinLnBrk="0" hangingPunct="1"/>
            <a:endParaRPr lang="en-US">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Higher costs mean affiliates must </a:t>
            </a:r>
            <a:r>
              <a:rPr lang="en-US" sz="2800" b="1">
                <a:solidFill>
                  <a:schemeClr val="tx2"/>
                </a:solidFill>
                <a:latin typeface="Arial" panose="020B0604020202020204" pitchFamily="34" charset="0"/>
                <a:ea typeface="Arial Bold"/>
                <a:cs typeface="Arial" panose="020B0604020202020204" pitchFamily="34" charset="0"/>
                <a:sym typeface="Arial Bold"/>
              </a:rPr>
              <a:t>raise more $$ to build the same house</a:t>
            </a:r>
            <a:r>
              <a:rPr lang="en-US" sz="2800" b="1">
                <a:latin typeface="Arial" panose="020B0604020202020204" pitchFamily="34" charset="0"/>
                <a:ea typeface="Arial Bold"/>
                <a:cs typeface="Arial" panose="020B0604020202020204" pitchFamily="34" charset="0"/>
                <a:sym typeface="Arial Bold"/>
              </a:rPr>
              <a:t>, with the same staff</a:t>
            </a:r>
          </a:p>
          <a:p>
            <a:pPr marL="457200" indent="-457200">
              <a:buFont typeface="Arial" panose="020B0604020202020204" pitchFamily="34" charset="0"/>
              <a:buChar char="•"/>
            </a:pPr>
            <a:endParaRPr lang="en-US"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Traditional model: affiliates must raise funds for next home with </a:t>
            </a:r>
            <a:r>
              <a:rPr lang="en-US" sz="2800" b="1">
                <a:solidFill>
                  <a:schemeClr val="tx2"/>
                </a:solidFill>
                <a:latin typeface="Arial" panose="020B0604020202020204" pitchFamily="34" charset="0"/>
                <a:ea typeface="Arial Bold"/>
                <a:cs typeface="Arial" panose="020B0604020202020204" pitchFamily="34" charset="0"/>
                <a:sym typeface="Arial Bold"/>
              </a:rPr>
              <a:t>little return from prior home sale</a:t>
            </a:r>
            <a:endParaRPr lang="en-US" sz="2800"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endParaRPr lang="en-US"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Difficult for affiliates to build more or make multi-year plans because all </a:t>
            </a:r>
            <a:r>
              <a:rPr lang="en-US" sz="2800" b="1">
                <a:solidFill>
                  <a:schemeClr val="tx2"/>
                </a:solidFill>
                <a:latin typeface="Arial" panose="020B0604020202020204" pitchFamily="34" charset="0"/>
                <a:ea typeface="Arial Bold"/>
                <a:cs typeface="Arial" panose="020B0604020202020204" pitchFamily="34" charset="0"/>
                <a:sym typeface="Arial Bold"/>
              </a:rPr>
              <a:t>construction hinges on fundraising success</a:t>
            </a:r>
          </a:p>
          <a:p>
            <a:pPr marL="457200" indent="-457200">
              <a:buFont typeface="Arial" panose="020B0604020202020204" pitchFamily="34" charset="0"/>
              <a:buChar char="•"/>
            </a:pPr>
            <a:endParaRPr lang="en-US" sz="1200" b="1">
              <a:solidFill>
                <a:schemeClr val="tx2"/>
              </a:solidFill>
              <a:latin typeface="Arial" panose="020B0604020202020204" pitchFamily="34" charset="0"/>
              <a:ea typeface="Arial Bold"/>
              <a:cs typeface="Arial" panose="020B0604020202020204" pitchFamily="34" charset="0"/>
              <a:sym typeface="Arial Bold"/>
            </a:endParaRPr>
          </a:p>
          <a:p>
            <a:pPr marL="685800" indent="-685800" algn="l">
              <a:buFont typeface="Arial" panose="020B0604020202020204" pitchFamily="34" charset="0"/>
              <a:buChar char="•"/>
            </a:pPr>
            <a:endParaRPr lang="en-US" sz="3600">
              <a:latin typeface="Neue Haas Grotesk Text Pro" panose="020B0504020202020204" pitchFamily="34" charset="0"/>
              <a:ea typeface="Arial Bold"/>
              <a:cs typeface="Arial Bold"/>
              <a:sym typeface="Arial Bold"/>
            </a:endParaRPr>
          </a:p>
        </p:txBody>
      </p:sp>
    </p:spTree>
    <p:extLst>
      <p:ext uri="{BB962C8B-B14F-4D97-AF65-F5344CB8AC3E}">
        <p14:creationId xmlns:p14="http://schemas.microsoft.com/office/powerpoint/2010/main" val="2061959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a:extLst>
            <a:ext uri="{FF2B5EF4-FFF2-40B4-BE49-F238E27FC236}">
              <a16:creationId xmlns:a16="http://schemas.microsoft.com/office/drawing/2014/main" id="{9E660FE4-6055-7AF8-34CB-1E4CF0692BD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0B5F9D8-A2E6-C1B7-046D-0F95910B75DC}"/>
              </a:ext>
            </a:extLst>
          </p:cNvPr>
          <p:cNvSpPr>
            <a:spLocks noGrp="1"/>
          </p:cNvSpPr>
          <p:nvPr>
            <p:ph type="body" sz="quarter" idx="10"/>
          </p:nvPr>
        </p:nvSpPr>
        <p:spPr>
          <a:xfrm>
            <a:off x="461282" y="640897"/>
            <a:ext cx="4600575" cy="1301750"/>
          </a:xfrm>
        </p:spPr>
        <p:txBody>
          <a:bodyPr/>
          <a:lstStyle/>
          <a:p>
            <a:endParaRPr lang="en-US" sz="1600">
              <a:latin typeface="NeueHaasGroteskDisp Pro Md" panose="020B0604020202020204" pitchFamily="34" charset="0"/>
            </a:endParaRPr>
          </a:p>
          <a:p>
            <a:r>
              <a:rPr lang="en-US" sz="4400"/>
              <a:t>What Can We Do? Our Approach to the Problem</a:t>
            </a:r>
          </a:p>
        </p:txBody>
      </p:sp>
    </p:spTree>
    <p:extLst>
      <p:ext uri="{BB962C8B-B14F-4D97-AF65-F5344CB8AC3E}">
        <p14:creationId xmlns:p14="http://schemas.microsoft.com/office/powerpoint/2010/main" val="2640742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766445-98B2-2A1F-78EB-6E11F90FEB25}"/>
              </a:ext>
            </a:extLst>
          </p:cNvPr>
          <p:cNvSpPr>
            <a:spLocks noGrp="1"/>
          </p:cNvSpPr>
          <p:nvPr>
            <p:ph type="body" sz="quarter" idx="10"/>
          </p:nvPr>
        </p:nvSpPr>
        <p:spPr/>
        <p:txBody>
          <a:bodyPr/>
          <a:lstStyle/>
          <a:p>
            <a:endParaRPr lang="en-US" sz="4000">
              <a:latin typeface="NeueHaasGroteskDisp Pro Md" panose="020B0604020202020204" pitchFamily="34" charset="0"/>
            </a:endParaRPr>
          </a:p>
          <a:p>
            <a:pPr lvl="1"/>
            <a:r>
              <a:rPr lang="en-US" sz="4400"/>
              <a:t>Who We Are</a:t>
            </a:r>
          </a:p>
        </p:txBody>
      </p:sp>
    </p:spTree>
    <p:extLst>
      <p:ext uri="{BB962C8B-B14F-4D97-AF65-F5344CB8AC3E}">
        <p14:creationId xmlns:p14="http://schemas.microsoft.com/office/powerpoint/2010/main" val="866634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D8909-21CF-A545-5958-BA819CC9F3A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59D82D8-BCD5-660C-37A2-35F13BE8D7AE}"/>
              </a:ext>
            </a:extLst>
          </p:cNvPr>
          <p:cNvSpPr txBox="1"/>
          <p:nvPr/>
        </p:nvSpPr>
        <p:spPr>
          <a:xfrm>
            <a:off x="283029" y="176892"/>
            <a:ext cx="8860971" cy="9541073"/>
          </a:xfrm>
          <a:prstGeom prst="rect">
            <a:avLst/>
          </a:prstGeom>
          <a:noFill/>
        </p:spPr>
        <p:txBody>
          <a:bodyPr wrap="square">
            <a:spAutoFit/>
          </a:bodyPr>
          <a:lstStyle/>
          <a:p>
            <a:pPr algn="ctr"/>
            <a:r>
              <a:rPr lang="en-US" sz="3600" b="1">
                <a:latin typeface="Arial" panose="020B0604020202020204" pitchFamily="34" charset="0"/>
                <a:ea typeface="Arial Bold"/>
                <a:cs typeface="Arial" panose="020B0604020202020204" pitchFamily="34" charset="0"/>
                <a:sym typeface="Arial Bold"/>
              </a:rPr>
              <a:t>Chicagoland Efforts Since 2021</a:t>
            </a:r>
          </a:p>
          <a:p>
            <a:pPr marL="342900" indent="-342900">
              <a:spcBef>
                <a:spcPts val="0"/>
              </a:spcBef>
              <a:buFont typeface="Arial" panose="020B0604020202020204" pitchFamily="34" charset="0"/>
              <a:buChar char="•"/>
            </a:pPr>
            <a:endParaRPr lang="en-US" b="1">
              <a:latin typeface="Arial" panose="020B0604020202020204" pitchFamily="34" charset="0"/>
              <a:cs typeface="Arial" panose="020B0604020202020204" pitchFamily="34" charset="0"/>
            </a:endParaRPr>
          </a:p>
          <a:p>
            <a:pPr marL="342900" indent="-342900">
              <a:spcBef>
                <a:spcPts val="0"/>
              </a:spcBef>
              <a:buFont typeface="Arial" panose="020B0604020202020204" pitchFamily="34" charset="0"/>
              <a:buChar char="•"/>
            </a:pPr>
            <a:r>
              <a:rPr lang="en-US" sz="2800" b="1">
                <a:latin typeface="Arial" panose="020B0604020202020204" pitchFamily="34" charset="0"/>
                <a:cs typeface="Arial" panose="020B0604020202020204" pitchFamily="34" charset="0"/>
              </a:rPr>
              <a:t>Researched ways to </a:t>
            </a:r>
            <a:r>
              <a:rPr lang="en-US" sz="2800" b="1">
                <a:solidFill>
                  <a:srgbClr val="00B0F0"/>
                </a:solidFill>
                <a:latin typeface="Arial" panose="020B0604020202020204" pitchFamily="34" charset="0"/>
                <a:cs typeface="Arial" panose="020B0604020202020204" pitchFamily="34" charset="0"/>
              </a:rPr>
              <a:t>help affiliates increase production</a:t>
            </a:r>
            <a:endParaRPr lang="en-US" sz="2800" b="1">
              <a:latin typeface="Arial" panose="020B0604020202020204" pitchFamily="34" charset="0"/>
              <a:cs typeface="Arial" panose="020B0604020202020204" pitchFamily="34" charset="0"/>
            </a:endParaRPr>
          </a:p>
          <a:p>
            <a:pPr marL="342900" indent="-342900">
              <a:spcBef>
                <a:spcPts val="0"/>
              </a:spcBef>
              <a:buFont typeface="Arial" panose="020B0604020202020204" pitchFamily="34" charset="0"/>
              <a:buChar char="•"/>
            </a:pPr>
            <a:endParaRPr lang="en-US" sz="1200" b="1">
              <a:latin typeface="Arial" panose="020B0604020202020204" pitchFamily="34" charset="0"/>
              <a:cs typeface="Arial" panose="020B0604020202020204" pitchFamily="34" charset="0"/>
            </a:endParaRPr>
          </a:p>
          <a:p>
            <a:pPr marL="342900" indent="-342900">
              <a:spcBef>
                <a:spcPts val="0"/>
              </a:spcBef>
              <a:buFont typeface="Arial" panose="020B0604020202020204" pitchFamily="34" charset="0"/>
              <a:buChar char="•"/>
            </a:pPr>
            <a:r>
              <a:rPr lang="en-US" sz="2800" b="1">
                <a:latin typeface="Arial" panose="020B0604020202020204" pitchFamily="34" charset="0"/>
                <a:cs typeface="Arial" panose="020B0604020202020204" pitchFamily="34" charset="0"/>
              </a:rPr>
              <a:t>Staff proposed exploring &amp; piloting programs to</a:t>
            </a:r>
          </a:p>
          <a:p>
            <a:pPr marL="342900" indent="-342900">
              <a:spcBef>
                <a:spcPts val="0"/>
              </a:spcBef>
              <a:buFont typeface="Arial" panose="020B0604020202020204" pitchFamily="34" charset="0"/>
              <a:buChar char="•"/>
            </a:pPr>
            <a:endParaRPr lang="en-US" sz="800" b="1">
              <a:latin typeface="Arial" panose="020B0604020202020204" pitchFamily="34" charset="0"/>
              <a:cs typeface="Arial" panose="020B0604020202020204" pitchFamily="34" charset="0"/>
            </a:endParaRPr>
          </a:p>
          <a:p>
            <a:pPr marL="1143000" lvl="2" indent="-457200">
              <a:spcBef>
                <a:spcPts val="0"/>
              </a:spcBef>
              <a:buFont typeface="Courier New" panose="02070309020205020404" pitchFamily="49" charset="0"/>
              <a:buChar char="o"/>
            </a:pPr>
            <a:r>
              <a:rPr lang="en-US" sz="2800" b="1">
                <a:latin typeface="Arial" panose="020B0604020202020204" pitchFamily="34" charset="0"/>
                <a:cs typeface="Arial" panose="020B0604020202020204" pitchFamily="34" charset="0"/>
              </a:rPr>
              <a:t>Make full use of available </a:t>
            </a:r>
            <a:r>
              <a:rPr lang="en-US" sz="2800" b="1">
                <a:solidFill>
                  <a:srgbClr val="00B0F0"/>
                </a:solidFill>
                <a:latin typeface="Arial" panose="020B0604020202020204" pitchFamily="34" charset="0"/>
                <a:cs typeface="Arial" panose="020B0604020202020204" pitchFamily="34" charset="0"/>
              </a:rPr>
              <a:t>government resources &amp; advocate</a:t>
            </a:r>
            <a:r>
              <a:rPr lang="en-US" sz="2800" b="1">
                <a:latin typeface="Arial" panose="020B0604020202020204" pitchFamily="34" charset="0"/>
                <a:cs typeface="Arial" panose="020B0604020202020204" pitchFamily="34" charset="0"/>
              </a:rPr>
              <a:t> for policies that </a:t>
            </a:r>
            <a:r>
              <a:rPr lang="en-US" sz="2800" b="1">
                <a:solidFill>
                  <a:srgbClr val="00B0F0"/>
                </a:solidFill>
                <a:latin typeface="Arial" panose="020B0604020202020204" pitchFamily="34" charset="0"/>
                <a:cs typeface="Arial" panose="020B0604020202020204" pitchFamily="34" charset="0"/>
              </a:rPr>
              <a:t>facilitate production and reduce costs</a:t>
            </a:r>
          </a:p>
          <a:p>
            <a:pPr marL="1143000" lvl="2" indent="-457200">
              <a:spcBef>
                <a:spcPts val="0"/>
              </a:spcBef>
              <a:buFont typeface="Courier New" panose="02070309020205020404" pitchFamily="49" charset="0"/>
              <a:buChar char="o"/>
            </a:pPr>
            <a:endParaRPr lang="en-US" sz="800" b="1">
              <a:solidFill>
                <a:srgbClr val="00B0F0"/>
              </a:solidFill>
              <a:latin typeface="Arial" panose="020B0604020202020204" pitchFamily="34" charset="0"/>
              <a:cs typeface="Arial" panose="020B0604020202020204" pitchFamily="34" charset="0"/>
            </a:endParaRPr>
          </a:p>
          <a:p>
            <a:pPr marL="1143000" lvl="2" indent="-457200">
              <a:spcBef>
                <a:spcPts val="0"/>
              </a:spcBef>
              <a:buFont typeface="Courier New" panose="02070309020205020404" pitchFamily="49" charset="0"/>
              <a:buChar char="o"/>
            </a:pPr>
            <a:r>
              <a:rPr lang="en-US" sz="2800" b="1">
                <a:latin typeface="Arial" panose="020B0604020202020204" pitchFamily="34" charset="0"/>
                <a:cs typeface="Arial" panose="020B0604020202020204" pitchFamily="34" charset="0"/>
              </a:rPr>
              <a:t>Adopt </a:t>
            </a:r>
            <a:r>
              <a:rPr lang="en-US" sz="2800" b="1">
                <a:solidFill>
                  <a:srgbClr val="00B0F0"/>
                </a:solidFill>
                <a:latin typeface="Arial" panose="020B0604020202020204" pitchFamily="34" charset="0"/>
                <a:cs typeface="Arial" panose="020B0604020202020204" pitchFamily="34" charset="0"/>
              </a:rPr>
              <a:t>innovative production methods</a:t>
            </a:r>
          </a:p>
          <a:p>
            <a:pPr marL="1143000" lvl="2" indent="-457200">
              <a:spcBef>
                <a:spcPts val="0"/>
              </a:spcBef>
              <a:buFont typeface="Courier New" panose="02070309020205020404" pitchFamily="49" charset="0"/>
              <a:buChar char="o"/>
            </a:pPr>
            <a:endParaRPr lang="en-US" sz="800" b="1">
              <a:solidFill>
                <a:srgbClr val="00B0F0"/>
              </a:solidFill>
              <a:latin typeface="Arial" panose="020B0604020202020204" pitchFamily="34" charset="0"/>
              <a:cs typeface="Arial" panose="020B0604020202020204" pitchFamily="34" charset="0"/>
            </a:endParaRPr>
          </a:p>
          <a:p>
            <a:pPr marL="1143000" lvl="2" indent="-457200">
              <a:spcBef>
                <a:spcPts val="0"/>
              </a:spcBef>
              <a:buFont typeface="Courier New" panose="02070309020205020404" pitchFamily="49" charset="0"/>
              <a:buChar char="o"/>
            </a:pPr>
            <a:r>
              <a:rPr lang="en-US" sz="2800" b="1">
                <a:latin typeface="Arial" panose="020B0604020202020204" pitchFamily="34" charset="0"/>
                <a:cs typeface="Arial" panose="020B0604020202020204" pitchFamily="34" charset="0"/>
              </a:rPr>
              <a:t>Access &amp; recycle </a:t>
            </a:r>
            <a:r>
              <a:rPr lang="en-US" sz="2800" b="1">
                <a:solidFill>
                  <a:srgbClr val="00B0F0"/>
                </a:solidFill>
                <a:latin typeface="Arial" panose="020B0604020202020204" pitchFamily="34" charset="0"/>
                <a:cs typeface="Arial" panose="020B0604020202020204" pitchFamily="34" charset="0"/>
              </a:rPr>
              <a:t>capital </a:t>
            </a:r>
            <a:r>
              <a:rPr lang="en-US" sz="2800" b="1">
                <a:latin typeface="Arial" panose="020B0604020202020204" pitchFamily="34" charset="0"/>
                <a:cs typeface="Arial" panose="020B0604020202020204" pitchFamily="34" charset="0"/>
              </a:rPr>
              <a:t>faster</a:t>
            </a:r>
          </a:p>
          <a:p>
            <a:pPr>
              <a:spcBef>
                <a:spcPts val="0"/>
              </a:spcBef>
            </a:pPr>
            <a:endParaRPr lang="en-US" sz="1200" b="1">
              <a:latin typeface="Arial" panose="020B0604020202020204" pitchFamily="34" charset="0"/>
              <a:cs typeface="Arial" panose="020B0604020202020204" pitchFamily="34" charset="0"/>
            </a:endParaRPr>
          </a:p>
          <a:p>
            <a:pPr marL="342900" indent="-342900">
              <a:spcBef>
                <a:spcPts val="0"/>
              </a:spcBef>
              <a:buFont typeface="Arial" panose="020B0604020202020204" pitchFamily="34" charset="0"/>
              <a:buChar char="•"/>
            </a:pPr>
            <a:r>
              <a:rPr lang="en-US" sz="2800" b="1">
                <a:latin typeface="Arial" panose="020B0604020202020204" pitchFamily="34" charset="0"/>
                <a:cs typeface="Arial" panose="020B0604020202020204" pitchFamily="34" charset="0"/>
              </a:rPr>
              <a:t>Board endorsed overall direction, but recommended </a:t>
            </a:r>
            <a:r>
              <a:rPr lang="en-US" sz="2800" b="1">
                <a:solidFill>
                  <a:srgbClr val="00B0F0"/>
                </a:solidFill>
                <a:latin typeface="Arial" panose="020B0604020202020204" pitchFamily="34" charset="0"/>
                <a:cs typeface="Arial" panose="020B0604020202020204" pitchFamily="34" charset="0"/>
              </a:rPr>
              <a:t>prioritizing &amp; narrowing </a:t>
            </a:r>
            <a:r>
              <a:rPr lang="en-US" sz="2800" b="1">
                <a:latin typeface="Arial" panose="020B0604020202020204" pitchFamily="34" charset="0"/>
                <a:cs typeface="Arial" panose="020B0604020202020204" pitchFamily="34" charset="0"/>
              </a:rPr>
              <a:t>focu</a:t>
            </a:r>
            <a:r>
              <a:rPr lang="en-US" sz="2800">
                <a:latin typeface="Arial" panose="020B0604020202020204" pitchFamily="34" charset="0"/>
                <a:cs typeface="Arial" panose="020B0604020202020204" pitchFamily="34" charset="0"/>
              </a:rPr>
              <a:t>s</a:t>
            </a:r>
          </a:p>
          <a:p>
            <a:r>
              <a:rPr lang="en-US" sz="3600" b="1">
                <a:latin typeface="Neue Haas Grotesk Text Pro" panose="020B0504020202020204" pitchFamily="34" charset="0"/>
                <a:ea typeface="Arial Bold"/>
                <a:cs typeface="Arial Bold"/>
                <a:sym typeface="Arial Bold"/>
              </a:rPr>
              <a:t> </a:t>
            </a:r>
            <a:endParaRPr lang="en-US" b="1">
              <a:latin typeface="Neue Haas Grotesk Text Pro" panose="020B0504020202020204" pitchFamily="34" charset="0"/>
              <a:ea typeface="Arial Bold"/>
              <a:cs typeface="Arial Bold"/>
              <a:sym typeface="Arial Bold"/>
            </a:endParaRPr>
          </a:p>
          <a:p>
            <a:pPr algn="l"/>
            <a:endParaRPr lang="en-US" sz="2800">
              <a:latin typeface="Neue Haas Grotesk Text Pro" panose="020B0504020202020204" pitchFamily="34" charset="0"/>
              <a:ea typeface="Arial Bold"/>
              <a:cs typeface="Arial Bold"/>
              <a:sym typeface="Arial Bold"/>
            </a:endParaRPr>
          </a:p>
          <a:p>
            <a:pPr algn="l"/>
            <a:endParaRPr lang="en-US" sz="2800">
              <a:latin typeface="Neue Haas Grotesk Text Pro" panose="020B0504020202020204" pitchFamily="34" charset="0"/>
              <a:ea typeface="Arial Bold"/>
              <a:cs typeface="Arial Bold"/>
              <a:sym typeface="Arial Bold"/>
            </a:endParaRPr>
          </a:p>
          <a:p>
            <a:pPr algn="l"/>
            <a:endParaRPr lang="en-US" sz="3200" b="1">
              <a:solidFill>
                <a:srgbClr val="00B0F0"/>
              </a:solidFill>
              <a:latin typeface="Neue Haas Grotesk Text Pro" panose="020B0504020202020204" pitchFamily="34" charset="0"/>
              <a:ea typeface="Arial Bold"/>
              <a:cs typeface="Arial Bold"/>
              <a:sym typeface="Arial Bold"/>
            </a:endParaRPr>
          </a:p>
          <a:p>
            <a:pPr marL="0" algn="l" rtl="0" eaLnBrk="1" fontAlgn="b" latinLnBrk="0" hangingPunct="1">
              <a:buNone/>
            </a:pPr>
            <a:endParaRPr lang="en-US" sz="2800">
              <a:latin typeface="Neue Haas Grotesk Text Pro" panose="020B0504020202020204" pitchFamily="34" charset="0"/>
              <a:ea typeface="Arial Bold"/>
              <a:cs typeface="Arial Bold"/>
              <a:sym typeface="Arial Bold"/>
            </a:endParaRPr>
          </a:p>
          <a:p>
            <a:pPr algn="ctr">
              <a:defRPr/>
            </a:pPr>
            <a:endParaRPr lang="en-US" sz="6000" b="1">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5267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69B6E-E2F7-ECF1-B5F7-C9D4E15DF95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05360DE-AEE3-924B-D4F6-7B1E59C7C227}"/>
              </a:ext>
            </a:extLst>
          </p:cNvPr>
          <p:cNvSpPr txBox="1"/>
          <p:nvPr/>
        </p:nvSpPr>
        <p:spPr>
          <a:xfrm>
            <a:off x="330256" y="88052"/>
            <a:ext cx="8483487" cy="10910679"/>
          </a:xfrm>
          <a:prstGeom prst="rect">
            <a:avLst/>
          </a:prstGeom>
          <a:noFill/>
        </p:spPr>
        <p:txBody>
          <a:bodyPr wrap="square">
            <a:spAutoFit/>
          </a:bodyPr>
          <a:lstStyle/>
          <a:p>
            <a:pPr algn="ctr"/>
            <a:r>
              <a:rPr lang="en-US" sz="3600" b="1">
                <a:latin typeface="Arial" panose="020B0604020202020204" pitchFamily="34" charset="0"/>
                <a:ea typeface="Arial Bold"/>
                <a:cs typeface="Arial" panose="020B0604020202020204" pitchFamily="34" charset="0"/>
                <a:sym typeface="Arial Bold"/>
              </a:rPr>
              <a:t>Key Research/Conversations to </a:t>
            </a:r>
          </a:p>
          <a:p>
            <a:pPr algn="ctr"/>
            <a:r>
              <a:rPr lang="en-US" sz="3600" b="1">
                <a:solidFill>
                  <a:srgbClr val="00B0F0"/>
                </a:solidFill>
                <a:latin typeface="Arial" panose="020B0604020202020204" pitchFamily="34" charset="0"/>
                <a:ea typeface="Arial Bold"/>
                <a:cs typeface="Arial" panose="020B0604020202020204" pitchFamily="34" charset="0"/>
                <a:sym typeface="Arial Bold"/>
              </a:rPr>
              <a:t>Prioritize &amp; Narrow Focus</a:t>
            </a:r>
            <a:endParaRPr lang="en-US" sz="1000" b="1">
              <a:solidFill>
                <a:srgbClr val="00B0F0"/>
              </a:solidFill>
              <a:latin typeface="Arial" panose="020B0604020202020204" pitchFamily="34" charset="0"/>
              <a:cs typeface="Arial" panose="020B0604020202020204" pitchFamily="34" charset="0"/>
            </a:endParaRPr>
          </a:p>
          <a:p>
            <a:pPr marL="342900" indent="-342900">
              <a:spcBef>
                <a:spcPts val="0"/>
              </a:spcBef>
              <a:buFont typeface="Arial" panose="020B0604020202020204" pitchFamily="34" charset="0"/>
              <a:buChar char="•"/>
            </a:pPr>
            <a:endParaRPr lang="en-US" sz="1000" b="1">
              <a:latin typeface="Arial" panose="020B0604020202020204" pitchFamily="34" charset="0"/>
              <a:cs typeface="Arial" panose="020B0604020202020204" pitchFamily="34" charset="0"/>
            </a:endParaRPr>
          </a:p>
          <a:p>
            <a:pPr marL="457200" indent="-457200">
              <a:spcBef>
                <a:spcPts val="0"/>
              </a:spcBef>
              <a:buFont typeface="Arial" panose="020B0604020202020204" pitchFamily="34" charset="0"/>
              <a:buChar char="•"/>
            </a:pPr>
            <a:r>
              <a:rPr lang="en-US" sz="2700" b="1">
                <a:latin typeface="Arial" panose="020B0604020202020204" pitchFamily="34" charset="0"/>
                <a:cs typeface="Arial" panose="020B0604020202020204" pitchFamily="34" charset="0"/>
              </a:rPr>
              <a:t>Affiliates</a:t>
            </a:r>
          </a:p>
          <a:p>
            <a:pPr marL="457200" indent="-457200">
              <a:spcBef>
                <a:spcPts val="0"/>
              </a:spcBef>
              <a:buFont typeface="Arial" panose="020B0604020202020204" pitchFamily="34" charset="0"/>
              <a:buChar char="•"/>
            </a:pPr>
            <a:r>
              <a:rPr lang="en-US" sz="2700" b="1">
                <a:latin typeface="Arial" panose="020B0604020202020204" pitchFamily="34" charset="0"/>
                <a:cs typeface="Arial" panose="020B0604020202020204" pitchFamily="34" charset="0"/>
              </a:rPr>
              <a:t>Other Affiliate Support Organizations</a:t>
            </a:r>
          </a:p>
          <a:p>
            <a:pPr marL="457200" indent="-457200">
              <a:spcBef>
                <a:spcPts val="0"/>
              </a:spcBef>
              <a:buFont typeface="Arial" panose="020B0604020202020204" pitchFamily="34" charset="0"/>
              <a:buChar char="•"/>
            </a:pPr>
            <a:r>
              <a:rPr lang="en-US" sz="2700" b="1">
                <a:latin typeface="Arial" panose="020B0604020202020204" pitchFamily="34" charset="0"/>
                <a:cs typeface="Arial" panose="020B0604020202020204" pitchFamily="34" charset="0"/>
              </a:rPr>
              <a:t>HFHI/Habitat Capital</a:t>
            </a:r>
          </a:p>
          <a:p>
            <a:pPr marL="457200" indent="-457200">
              <a:spcBef>
                <a:spcPts val="0"/>
              </a:spcBef>
              <a:buFont typeface="Arial" panose="020B0604020202020204" pitchFamily="34" charset="0"/>
              <a:buChar char="•"/>
            </a:pPr>
            <a:r>
              <a:rPr lang="en-US" sz="2700" b="1">
                <a:latin typeface="Arial" panose="020B0604020202020204" pitchFamily="34" charset="0"/>
                <a:cs typeface="Arial" panose="020B0604020202020204" pitchFamily="34" charset="0"/>
              </a:rPr>
              <a:t>Community Development Financial Institutions</a:t>
            </a:r>
          </a:p>
          <a:p>
            <a:pPr marL="457200" indent="-457200">
              <a:spcBef>
                <a:spcPts val="0"/>
              </a:spcBef>
              <a:buFont typeface="Arial" panose="020B0604020202020204" pitchFamily="34" charset="0"/>
              <a:buChar char="•"/>
            </a:pPr>
            <a:r>
              <a:rPr lang="en-US" sz="2700" b="1">
                <a:latin typeface="Arial" panose="020B0604020202020204" pitchFamily="34" charset="0"/>
                <a:cs typeface="Arial" panose="020B0604020202020204" pitchFamily="34" charset="0"/>
              </a:rPr>
              <a:t>CDFI Consultants</a:t>
            </a:r>
          </a:p>
          <a:p>
            <a:pPr marL="457200" indent="-457200">
              <a:spcBef>
                <a:spcPts val="0"/>
              </a:spcBef>
              <a:buFont typeface="Arial" panose="020B0604020202020204" pitchFamily="34" charset="0"/>
              <a:buChar char="•"/>
            </a:pPr>
            <a:r>
              <a:rPr lang="en-US" sz="2700" b="1">
                <a:latin typeface="Arial" panose="020B0604020202020204" pitchFamily="34" charset="0"/>
                <a:cs typeface="Arial" panose="020B0604020202020204" pitchFamily="34" charset="0"/>
              </a:rPr>
              <a:t>Banking Partners</a:t>
            </a:r>
          </a:p>
          <a:p>
            <a:pPr marL="457200" indent="-457200">
              <a:spcBef>
                <a:spcPts val="0"/>
              </a:spcBef>
              <a:buFont typeface="Arial" panose="020B0604020202020204" pitchFamily="34" charset="0"/>
              <a:buChar char="•"/>
            </a:pPr>
            <a:r>
              <a:rPr lang="en-US" sz="2700" b="1">
                <a:latin typeface="Arial" panose="020B0604020202020204" pitchFamily="34" charset="0"/>
                <a:cs typeface="Arial" panose="020B0604020202020204" pitchFamily="34" charset="0"/>
              </a:rPr>
              <a:t>Affiliates Using Innovative Production Methods</a:t>
            </a:r>
          </a:p>
          <a:p>
            <a:pPr marL="457200" indent="-457200">
              <a:spcBef>
                <a:spcPts val="0"/>
              </a:spcBef>
              <a:buFont typeface="Arial" panose="020B0604020202020204" pitchFamily="34" charset="0"/>
              <a:buChar char="•"/>
            </a:pPr>
            <a:r>
              <a:rPr lang="en-US" sz="2700" b="1">
                <a:latin typeface="Arial" panose="020B0604020202020204" pitchFamily="34" charset="0"/>
                <a:cs typeface="Arial" panose="020B0604020202020204" pitchFamily="34" charset="0"/>
              </a:rPr>
              <a:t>Market Construction Companies using Modular Housing</a:t>
            </a:r>
          </a:p>
          <a:p>
            <a:pPr marL="457200" indent="-457200">
              <a:spcBef>
                <a:spcPts val="0"/>
              </a:spcBef>
              <a:buFont typeface="Arial" panose="020B0604020202020204" pitchFamily="34" charset="0"/>
              <a:buChar char="•"/>
            </a:pPr>
            <a:r>
              <a:rPr lang="en-US" sz="2700" b="1">
                <a:latin typeface="Arial" panose="020B0604020202020204" pitchFamily="34" charset="0"/>
                <a:cs typeface="Arial" panose="020B0604020202020204" pitchFamily="34" charset="0"/>
              </a:rPr>
              <a:t>Illinois Housing Development Authority</a:t>
            </a:r>
          </a:p>
          <a:p>
            <a:pPr marL="457200" indent="-457200">
              <a:spcBef>
                <a:spcPts val="0"/>
              </a:spcBef>
              <a:buFont typeface="Arial" panose="020B0604020202020204" pitchFamily="34" charset="0"/>
              <a:buChar char="•"/>
            </a:pPr>
            <a:r>
              <a:rPr lang="en-US" sz="2700" b="1">
                <a:latin typeface="Arial" panose="020B0604020202020204" pitchFamily="34" charset="0"/>
                <a:cs typeface="Arial" panose="020B0604020202020204" pitchFamily="34" charset="0"/>
              </a:rPr>
              <a:t>Federal Home Loan Bank of Chicago</a:t>
            </a:r>
          </a:p>
          <a:p>
            <a:pPr>
              <a:spcBef>
                <a:spcPts val="0"/>
              </a:spcBef>
            </a:pPr>
            <a:endParaRPr lang="en-US" sz="2800">
              <a:latin typeface="NeueHaasGroteskDisp Pro Md" panose="020B0604020202020204" pitchFamily="34" charset="0"/>
            </a:endParaRPr>
          </a:p>
          <a:p>
            <a:pPr>
              <a:spcBef>
                <a:spcPts val="0"/>
              </a:spcBef>
            </a:pPr>
            <a:endParaRPr lang="en-US" sz="2800">
              <a:latin typeface="NeueHaasGroteskDisp Pro Md" panose="020B0604020202020204" pitchFamily="34" charset="0"/>
            </a:endParaRPr>
          </a:p>
          <a:p>
            <a:pPr>
              <a:spcBef>
                <a:spcPts val="0"/>
              </a:spcBef>
            </a:pPr>
            <a:endParaRPr lang="en-US" sz="2800">
              <a:latin typeface="NeueHaasGroteskDisp Pro Md" panose="020B0604020202020204" pitchFamily="34" charset="0"/>
            </a:endParaRPr>
          </a:p>
          <a:p>
            <a:pPr>
              <a:spcBef>
                <a:spcPts val="0"/>
              </a:spcBef>
            </a:pPr>
            <a:endParaRPr lang="en-US" sz="2800">
              <a:latin typeface="NeueHaasGroteskDisp Pro Md" panose="020B0604020202020204" pitchFamily="34" charset="0"/>
            </a:endParaRPr>
          </a:p>
          <a:p>
            <a:r>
              <a:rPr lang="en-US" sz="3600" b="1">
                <a:latin typeface="Neue Haas Grotesk Text Pro" panose="020B0504020202020204" pitchFamily="34" charset="0"/>
                <a:ea typeface="Arial Bold"/>
                <a:cs typeface="Arial Bold"/>
                <a:sym typeface="Arial Bold"/>
              </a:rPr>
              <a:t> </a:t>
            </a:r>
            <a:endParaRPr lang="en-US" b="1">
              <a:latin typeface="Neue Haas Grotesk Text Pro" panose="020B0504020202020204" pitchFamily="34" charset="0"/>
              <a:ea typeface="Arial Bold"/>
              <a:cs typeface="Arial Bold"/>
              <a:sym typeface="Arial Bold"/>
            </a:endParaRPr>
          </a:p>
          <a:p>
            <a:pPr algn="l"/>
            <a:endParaRPr lang="en-US" sz="2800">
              <a:latin typeface="Neue Haas Grotesk Text Pro" panose="020B0504020202020204" pitchFamily="34" charset="0"/>
              <a:ea typeface="Arial Bold"/>
              <a:cs typeface="Arial Bold"/>
              <a:sym typeface="Arial Bold"/>
            </a:endParaRPr>
          </a:p>
          <a:p>
            <a:pPr algn="l"/>
            <a:endParaRPr lang="en-US" sz="2800">
              <a:latin typeface="Neue Haas Grotesk Text Pro" panose="020B0504020202020204" pitchFamily="34" charset="0"/>
              <a:ea typeface="Arial Bold"/>
              <a:cs typeface="Arial Bold"/>
              <a:sym typeface="Arial Bold"/>
            </a:endParaRPr>
          </a:p>
          <a:p>
            <a:pPr algn="l"/>
            <a:endParaRPr lang="en-US" sz="3200" b="1">
              <a:solidFill>
                <a:srgbClr val="00B0F0"/>
              </a:solidFill>
              <a:latin typeface="Neue Haas Grotesk Text Pro" panose="020B0504020202020204" pitchFamily="34" charset="0"/>
              <a:ea typeface="Arial Bold"/>
              <a:cs typeface="Arial Bold"/>
              <a:sym typeface="Arial Bold"/>
            </a:endParaRPr>
          </a:p>
          <a:p>
            <a:pPr marL="0" algn="l" rtl="0" eaLnBrk="1" fontAlgn="b" latinLnBrk="0" hangingPunct="1">
              <a:buNone/>
            </a:pPr>
            <a:endParaRPr lang="en-US" sz="2800">
              <a:latin typeface="Neue Haas Grotesk Text Pro" panose="020B0504020202020204" pitchFamily="34" charset="0"/>
              <a:ea typeface="Arial Bold"/>
              <a:cs typeface="Arial Bold"/>
              <a:sym typeface="Arial Bold"/>
            </a:endParaRPr>
          </a:p>
          <a:p>
            <a:pPr algn="ctr">
              <a:defRPr/>
            </a:pPr>
            <a:endParaRPr lang="en-US" sz="6000" b="1">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9745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06BD8-93A3-2A38-989A-3408957B1C7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62907FB-7E2C-8A62-2A41-6DBF91DAD412}"/>
              </a:ext>
            </a:extLst>
          </p:cNvPr>
          <p:cNvSpPr txBox="1"/>
          <p:nvPr/>
        </p:nvSpPr>
        <p:spPr>
          <a:xfrm>
            <a:off x="233164" y="231322"/>
            <a:ext cx="8677672" cy="10187404"/>
          </a:xfrm>
          <a:prstGeom prst="rect">
            <a:avLst/>
          </a:prstGeom>
          <a:noFill/>
        </p:spPr>
        <p:txBody>
          <a:bodyPr wrap="square">
            <a:spAutoFit/>
          </a:bodyPr>
          <a:lstStyle/>
          <a:p>
            <a:pPr algn="ctr"/>
            <a:r>
              <a:rPr lang="en-US" sz="4000" b="1">
                <a:latin typeface="Arial" panose="020B0604020202020204" pitchFamily="34" charset="0"/>
                <a:ea typeface="Arial Bold"/>
                <a:cs typeface="Arial" panose="020B0604020202020204" pitchFamily="34" charset="0"/>
                <a:sym typeface="Arial Bold"/>
              </a:rPr>
              <a:t>Prioritizing &amp; Narrowing Focus</a:t>
            </a:r>
          </a:p>
          <a:p>
            <a:pPr marL="342900" indent="-342900">
              <a:spcBef>
                <a:spcPts val="0"/>
              </a:spcBef>
              <a:buFont typeface="Arial" panose="020B0604020202020204" pitchFamily="34" charset="0"/>
              <a:buChar char="•"/>
            </a:pPr>
            <a:endParaRPr lang="en-US" sz="2800" b="1">
              <a:latin typeface="Arial" panose="020B0604020202020204" pitchFamily="34" charset="0"/>
              <a:cs typeface="Arial" panose="020B0604020202020204" pitchFamily="34" charset="0"/>
            </a:endParaRPr>
          </a:p>
          <a:p>
            <a:pPr>
              <a:spcBef>
                <a:spcPts val="0"/>
              </a:spcBef>
            </a:pPr>
            <a:r>
              <a:rPr lang="en-US" sz="2800" b="1">
                <a:latin typeface="Arial" panose="020B0604020202020204" pitchFamily="34" charset="0"/>
                <a:cs typeface="Arial" panose="020B0604020202020204" pitchFamily="34" charset="0"/>
              </a:rPr>
              <a:t>POTENTIAL FOCUS: Make full use of available government resources &amp; advocate for policies that facilitate production and reduce costs</a:t>
            </a:r>
          </a:p>
          <a:p>
            <a:pPr>
              <a:spcBef>
                <a:spcPts val="0"/>
              </a:spcBef>
            </a:pPr>
            <a:endParaRPr lang="en-US" sz="2800" b="1">
              <a:solidFill>
                <a:srgbClr val="00B0F0"/>
              </a:solidFill>
              <a:latin typeface="Arial" panose="020B0604020202020204" pitchFamily="34" charset="0"/>
              <a:cs typeface="Arial" panose="020B0604020202020204" pitchFamily="34" charset="0"/>
            </a:endParaRPr>
          </a:p>
          <a:p>
            <a:pPr>
              <a:spcBef>
                <a:spcPts val="0"/>
              </a:spcBef>
            </a:pPr>
            <a:r>
              <a:rPr lang="en-US" sz="2800" b="1">
                <a:solidFill>
                  <a:srgbClr val="00B0F0"/>
                </a:solidFill>
                <a:latin typeface="Arial" panose="020B0604020202020204" pitchFamily="34" charset="0"/>
                <a:cs typeface="Arial" panose="020B0604020202020204" pitchFamily="34" charset="0"/>
              </a:rPr>
              <a:t>ASSESSMENT: </a:t>
            </a:r>
          </a:p>
          <a:p>
            <a:pPr>
              <a:spcBef>
                <a:spcPts val="0"/>
              </a:spcBef>
            </a:pPr>
            <a:endParaRPr lang="en-US" sz="800" b="1">
              <a:solidFill>
                <a:srgbClr val="00B0F0"/>
              </a:solidFill>
              <a:latin typeface="Arial" panose="020B0604020202020204" pitchFamily="34" charset="0"/>
              <a:cs typeface="Arial" panose="020B0604020202020204" pitchFamily="34" charset="0"/>
            </a:endParaRPr>
          </a:p>
          <a:p>
            <a:pPr marL="457200" indent="-457200">
              <a:spcBef>
                <a:spcPts val="0"/>
              </a:spcBef>
              <a:buFont typeface="Arial" panose="020B0604020202020204" pitchFamily="34" charset="0"/>
              <a:buChar char="•"/>
            </a:pPr>
            <a:r>
              <a:rPr lang="en-US" sz="2800" b="1">
                <a:solidFill>
                  <a:srgbClr val="00B0F0"/>
                </a:solidFill>
                <a:latin typeface="Arial" panose="020B0604020202020204" pitchFamily="34" charset="0"/>
                <a:cs typeface="Arial" panose="020B0604020202020204" pitchFamily="34" charset="0"/>
              </a:rPr>
              <a:t>Ramping up advocacy, but it’s the long game</a:t>
            </a:r>
          </a:p>
          <a:p>
            <a:pPr marL="457200" indent="-457200">
              <a:spcBef>
                <a:spcPts val="0"/>
              </a:spcBef>
              <a:buFont typeface="Arial" panose="020B0604020202020204" pitchFamily="34" charset="0"/>
              <a:buChar char="•"/>
            </a:pPr>
            <a:endParaRPr lang="en-US" sz="800" b="1">
              <a:solidFill>
                <a:srgbClr val="00B0F0"/>
              </a:solidFill>
              <a:latin typeface="Arial" panose="020B0604020202020204" pitchFamily="34" charset="0"/>
              <a:cs typeface="Arial" panose="020B0604020202020204" pitchFamily="34" charset="0"/>
            </a:endParaRPr>
          </a:p>
          <a:p>
            <a:pPr marL="457200" indent="-457200">
              <a:spcBef>
                <a:spcPts val="0"/>
              </a:spcBef>
              <a:buFont typeface="Arial" panose="020B0604020202020204" pitchFamily="34" charset="0"/>
              <a:buChar char="•"/>
            </a:pPr>
            <a:r>
              <a:rPr lang="en-US" sz="2800" b="1">
                <a:solidFill>
                  <a:srgbClr val="00B0F0"/>
                </a:solidFill>
                <a:latin typeface="Arial" panose="020B0604020202020204" pitchFamily="34" charset="0"/>
                <a:cs typeface="Arial" panose="020B0604020202020204" pitchFamily="34" charset="0"/>
              </a:rPr>
              <a:t>Federal resources in flux</a:t>
            </a:r>
          </a:p>
          <a:p>
            <a:pPr marL="457200" indent="-457200">
              <a:spcBef>
                <a:spcPts val="0"/>
              </a:spcBef>
              <a:buFont typeface="Arial" panose="020B0604020202020204" pitchFamily="34" charset="0"/>
              <a:buChar char="•"/>
            </a:pPr>
            <a:endParaRPr lang="en-US" sz="800" b="1">
              <a:solidFill>
                <a:srgbClr val="00B0F0"/>
              </a:solidFill>
              <a:latin typeface="Arial" panose="020B0604020202020204" pitchFamily="34" charset="0"/>
              <a:cs typeface="Arial" panose="020B0604020202020204" pitchFamily="34" charset="0"/>
            </a:endParaRPr>
          </a:p>
          <a:p>
            <a:pPr marL="457200" indent="-457200">
              <a:spcBef>
                <a:spcPts val="0"/>
              </a:spcBef>
              <a:buFont typeface="Arial" panose="020B0604020202020204" pitchFamily="34" charset="0"/>
              <a:buChar char="•"/>
            </a:pPr>
            <a:r>
              <a:rPr lang="en-US" sz="2800" b="1">
                <a:solidFill>
                  <a:srgbClr val="00B0F0"/>
                </a:solidFill>
                <a:latin typeface="Arial" panose="020B0604020202020204" pitchFamily="34" charset="0"/>
                <a:cs typeface="Arial" panose="020B0604020202020204" pitchFamily="34" charset="0"/>
              </a:rPr>
              <a:t>Higher demand for state resources</a:t>
            </a:r>
          </a:p>
          <a:p>
            <a:pPr marL="457200" indent="-457200">
              <a:spcBef>
                <a:spcPts val="0"/>
              </a:spcBef>
              <a:buFont typeface="Arial" panose="020B0604020202020204" pitchFamily="34" charset="0"/>
              <a:buChar char="•"/>
            </a:pPr>
            <a:endParaRPr lang="en-US" sz="800" b="1">
              <a:solidFill>
                <a:srgbClr val="00B0F0"/>
              </a:solidFill>
              <a:latin typeface="Arial" panose="020B0604020202020204" pitchFamily="34" charset="0"/>
              <a:cs typeface="Arial" panose="020B0604020202020204" pitchFamily="34" charset="0"/>
            </a:endParaRPr>
          </a:p>
          <a:p>
            <a:pPr marL="457200" indent="-457200">
              <a:spcBef>
                <a:spcPts val="0"/>
              </a:spcBef>
              <a:buFont typeface="Arial" panose="020B0604020202020204" pitchFamily="34" charset="0"/>
              <a:buChar char="•"/>
            </a:pPr>
            <a:r>
              <a:rPr lang="en-US" sz="2800" b="1">
                <a:solidFill>
                  <a:srgbClr val="00B0F0"/>
                </a:solidFill>
                <a:latin typeface="Arial" panose="020B0604020202020204" pitchFamily="34" charset="0"/>
                <a:cs typeface="Arial" panose="020B0604020202020204" pitchFamily="34" charset="0"/>
              </a:rPr>
              <a:t>Zoning largely a local issue</a:t>
            </a:r>
          </a:p>
          <a:p>
            <a:pPr>
              <a:spcBef>
                <a:spcPts val="0"/>
              </a:spcBef>
            </a:pPr>
            <a:endParaRPr lang="en-US" sz="2800" b="1">
              <a:solidFill>
                <a:srgbClr val="00B0F0"/>
              </a:solidFill>
              <a:latin typeface="Arial" panose="020B0604020202020204" pitchFamily="34" charset="0"/>
              <a:cs typeface="Arial" panose="020B0604020202020204" pitchFamily="34" charset="0"/>
            </a:endParaRPr>
          </a:p>
          <a:p>
            <a:pPr lvl="1">
              <a:spcBef>
                <a:spcPts val="0"/>
              </a:spcBef>
            </a:pPr>
            <a:endParaRPr lang="en-US" sz="1200" b="1">
              <a:latin typeface="Arial" panose="020B0604020202020204" pitchFamily="34" charset="0"/>
              <a:cs typeface="Arial" panose="020B0604020202020204" pitchFamily="34" charset="0"/>
            </a:endParaRPr>
          </a:p>
          <a:p>
            <a:pPr>
              <a:spcBef>
                <a:spcPts val="0"/>
              </a:spcBef>
            </a:pPr>
            <a:endParaRPr lang="en-US" sz="2800">
              <a:solidFill>
                <a:srgbClr val="00B0F0"/>
              </a:solidFill>
              <a:latin typeface="NeueHaasGroteskDisp Pro Md" panose="020B0604020202020204" pitchFamily="34" charset="0"/>
            </a:endParaRPr>
          </a:p>
          <a:p>
            <a:r>
              <a:rPr lang="en-US" sz="3600" b="1">
                <a:latin typeface="Neue Haas Grotesk Text Pro" panose="020B0504020202020204" pitchFamily="34" charset="0"/>
                <a:ea typeface="Arial Bold"/>
                <a:cs typeface="Arial Bold"/>
                <a:sym typeface="Arial Bold"/>
              </a:rPr>
              <a:t> </a:t>
            </a:r>
            <a:endParaRPr lang="en-US" b="1">
              <a:latin typeface="Neue Haas Grotesk Text Pro" panose="020B0504020202020204" pitchFamily="34" charset="0"/>
              <a:ea typeface="Arial Bold"/>
              <a:cs typeface="Arial Bold"/>
              <a:sym typeface="Arial Bold"/>
            </a:endParaRPr>
          </a:p>
          <a:p>
            <a:pPr algn="l"/>
            <a:endParaRPr lang="en-US" sz="2800">
              <a:latin typeface="Neue Haas Grotesk Text Pro" panose="020B0504020202020204" pitchFamily="34" charset="0"/>
              <a:ea typeface="Arial Bold"/>
              <a:cs typeface="Arial Bold"/>
              <a:sym typeface="Arial Bold"/>
            </a:endParaRPr>
          </a:p>
          <a:p>
            <a:pPr algn="l"/>
            <a:endParaRPr lang="en-US" sz="2800">
              <a:latin typeface="Neue Haas Grotesk Text Pro" panose="020B0504020202020204" pitchFamily="34" charset="0"/>
              <a:ea typeface="Arial Bold"/>
              <a:cs typeface="Arial Bold"/>
              <a:sym typeface="Arial Bold"/>
            </a:endParaRPr>
          </a:p>
          <a:p>
            <a:pPr algn="l"/>
            <a:endParaRPr lang="en-US" sz="3200" b="1">
              <a:solidFill>
                <a:srgbClr val="00B0F0"/>
              </a:solidFill>
              <a:latin typeface="Neue Haas Grotesk Text Pro" panose="020B0504020202020204" pitchFamily="34" charset="0"/>
              <a:ea typeface="Arial Bold"/>
              <a:cs typeface="Arial Bold"/>
              <a:sym typeface="Arial Bold"/>
            </a:endParaRPr>
          </a:p>
          <a:p>
            <a:pPr marL="0" algn="l" rtl="0" eaLnBrk="1" fontAlgn="b" latinLnBrk="0" hangingPunct="1">
              <a:buNone/>
            </a:pPr>
            <a:endParaRPr lang="en-US" sz="2800">
              <a:latin typeface="Neue Haas Grotesk Text Pro" panose="020B0504020202020204" pitchFamily="34" charset="0"/>
              <a:ea typeface="Arial Bold"/>
              <a:cs typeface="Arial Bold"/>
              <a:sym typeface="Arial Bold"/>
            </a:endParaRPr>
          </a:p>
          <a:p>
            <a:pPr algn="ctr">
              <a:defRPr/>
            </a:pPr>
            <a:endParaRPr lang="en-US" sz="6000" b="1">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2730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99440-C4A0-2237-215C-DD8266F9B87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774AC7F-AB23-2481-B8FC-E91036BB3380}"/>
              </a:ext>
            </a:extLst>
          </p:cNvPr>
          <p:cNvSpPr txBox="1"/>
          <p:nvPr/>
        </p:nvSpPr>
        <p:spPr>
          <a:xfrm>
            <a:off x="233164" y="231322"/>
            <a:ext cx="8677672" cy="9325630"/>
          </a:xfrm>
          <a:prstGeom prst="rect">
            <a:avLst/>
          </a:prstGeom>
          <a:noFill/>
        </p:spPr>
        <p:txBody>
          <a:bodyPr wrap="square">
            <a:spAutoFit/>
          </a:bodyPr>
          <a:lstStyle/>
          <a:p>
            <a:pPr algn="ctr"/>
            <a:r>
              <a:rPr lang="en-US" sz="4000" b="1">
                <a:latin typeface="Arial" panose="020B0604020202020204" pitchFamily="34" charset="0"/>
                <a:ea typeface="Arial Bold"/>
                <a:cs typeface="Arial" panose="020B0604020202020204" pitchFamily="34" charset="0"/>
                <a:sym typeface="Arial Bold"/>
              </a:rPr>
              <a:t>Prioritizing &amp; Narrowing Focus</a:t>
            </a:r>
          </a:p>
          <a:p>
            <a:pPr marL="342900" indent="-342900">
              <a:spcBef>
                <a:spcPts val="0"/>
              </a:spcBef>
              <a:buFont typeface="Arial" panose="020B0604020202020204" pitchFamily="34" charset="0"/>
              <a:buChar char="•"/>
            </a:pPr>
            <a:endParaRPr lang="en-US" sz="2800" b="1">
              <a:latin typeface="Arial" panose="020B0604020202020204" pitchFamily="34" charset="0"/>
              <a:cs typeface="Arial" panose="020B0604020202020204" pitchFamily="34" charset="0"/>
            </a:endParaRPr>
          </a:p>
          <a:p>
            <a:pPr>
              <a:spcBef>
                <a:spcPts val="0"/>
              </a:spcBef>
            </a:pPr>
            <a:r>
              <a:rPr lang="en-US" sz="2800" b="1">
                <a:latin typeface="Arial" panose="020B0604020202020204" pitchFamily="34" charset="0"/>
                <a:cs typeface="Arial" panose="020B0604020202020204" pitchFamily="34" charset="0"/>
              </a:rPr>
              <a:t>POTENTIAL FOCUS: Adopt innovative production methods</a:t>
            </a:r>
          </a:p>
          <a:p>
            <a:pPr>
              <a:spcBef>
                <a:spcPts val="0"/>
              </a:spcBef>
            </a:pPr>
            <a:endParaRPr lang="en-US" sz="2800" b="1">
              <a:solidFill>
                <a:srgbClr val="00B0F0"/>
              </a:solidFill>
              <a:latin typeface="Arial" panose="020B0604020202020204" pitchFamily="34" charset="0"/>
              <a:cs typeface="Arial" panose="020B0604020202020204" pitchFamily="34" charset="0"/>
            </a:endParaRPr>
          </a:p>
          <a:p>
            <a:pPr>
              <a:spcBef>
                <a:spcPts val="0"/>
              </a:spcBef>
            </a:pPr>
            <a:r>
              <a:rPr lang="en-US" sz="2800" b="1">
                <a:solidFill>
                  <a:srgbClr val="00B0F0"/>
                </a:solidFill>
                <a:latin typeface="Arial" panose="020B0604020202020204" pitchFamily="34" charset="0"/>
                <a:cs typeface="Arial" panose="020B0604020202020204" pitchFamily="34" charset="0"/>
              </a:rPr>
              <a:t>ASSESSMENT: </a:t>
            </a:r>
          </a:p>
          <a:p>
            <a:pPr>
              <a:spcBef>
                <a:spcPts val="0"/>
              </a:spcBef>
            </a:pPr>
            <a:endParaRPr lang="en-US" sz="800" b="1">
              <a:solidFill>
                <a:srgbClr val="00B0F0"/>
              </a:solidFill>
              <a:latin typeface="Arial" panose="020B0604020202020204" pitchFamily="34" charset="0"/>
              <a:cs typeface="Arial" panose="020B0604020202020204" pitchFamily="34" charset="0"/>
            </a:endParaRPr>
          </a:p>
          <a:p>
            <a:pPr marL="457200" indent="-457200">
              <a:spcBef>
                <a:spcPts val="0"/>
              </a:spcBef>
              <a:buFont typeface="Arial" panose="020B0604020202020204" pitchFamily="34" charset="0"/>
              <a:buChar char="•"/>
            </a:pPr>
            <a:r>
              <a:rPr lang="en-US" sz="2800" b="1">
                <a:solidFill>
                  <a:srgbClr val="00B0F0"/>
                </a:solidFill>
                <a:latin typeface="Arial" panose="020B0604020202020204" pitchFamily="34" charset="0"/>
                <a:cs typeface="Arial" panose="020B0604020202020204" pitchFamily="34" charset="0"/>
              </a:rPr>
              <a:t>Longer runway to impact</a:t>
            </a:r>
          </a:p>
          <a:p>
            <a:pPr marL="457200" indent="-457200">
              <a:spcBef>
                <a:spcPts val="0"/>
              </a:spcBef>
              <a:buFont typeface="Arial" panose="020B0604020202020204" pitchFamily="34" charset="0"/>
              <a:buChar char="•"/>
            </a:pPr>
            <a:endParaRPr lang="en-US" sz="800" b="1">
              <a:solidFill>
                <a:srgbClr val="00B0F0"/>
              </a:solidFill>
              <a:latin typeface="Arial" panose="020B0604020202020204" pitchFamily="34" charset="0"/>
              <a:cs typeface="Arial" panose="020B0604020202020204" pitchFamily="34" charset="0"/>
            </a:endParaRPr>
          </a:p>
          <a:p>
            <a:pPr marL="457200" indent="-457200">
              <a:spcBef>
                <a:spcPts val="0"/>
              </a:spcBef>
              <a:buFont typeface="Arial" panose="020B0604020202020204" pitchFamily="34" charset="0"/>
              <a:buChar char="•"/>
            </a:pPr>
            <a:r>
              <a:rPr lang="en-US" sz="2800" b="1">
                <a:solidFill>
                  <a:srgbClr val="00B0F0"/>
                </a:solidFill>
                <a:latin typeface="Arial" panose="020B0604020202020204" pitchFamily="34" charset="0"/>
                <a:cs typeface="Arial" panose="020B0604020202020204" pitchFamily="34" charset="0"/>
              </a:rPr>
              <a:t>Many questions - is it proven technology, consistently available, financially viable, permissible under current codes?</a:t>
            </a:r>
          </a:p>
          <a:p>
            <a:pPr marL="457200" indent="-457200">
              <a:spcBef>
                <a:spcPts val="0"/>
              </a:spcBef>
              <a:buFont typeface="Arial" panose="020B0604020202020204" pitchFamily="34" charset="0"/>
              <a:buChar char="•"/>
            </a:pPr>
            <a:endParaRPr lang="en-US" sz="1200" b="1">
              <a:solidFill>
                <a:srgbClr val="00B0F0"/>
              </a:solidFill>
              <a:latin typeface="Arial" panose="020B0604020202020204" pitchFamily="34" charset="0"/>
              <a:cs typeface="Arial" panose="020B0604020202020204" pitchFamily="34" charset="0"/>
            </a:endParaRPr>
          </a:p>
          <a:p>
            <a:pPr marL="457200" indent="-457200">
              <a:spcBef>
                <a:spcPts val="0"/>
              </a:spcBef>
              <a:buFont typeface="Arial" panose="020B0604020202020204" pitchFamily="34" charset="0"/>
              <a:buChar char="•"/>
            </a:pPr>
            <a:r>
              <a:rPr lang="en-US" sz="2800" b="1">
                <a:solidFill>
                  <a:srgbClr val="00B0F0"/>
                </a:solidFill>
                <a:latin typeface="Arial" panose="020B0604020202020204" pitchFamily="34" charset="0"/>
                <a:cs typeface="Arial" panose="020B0604020202020204" pitchFamily="34" charset="0"/>
              </a:rPr>
              <a:t>Can be challenging to scale</a:t>
            </a:r>
          </a:p>
          <a:p>
            <a:pPr marL="171450" indent="-171450">
              <a:spcBef>
                <a:spcPts val="0"/>
              </a:spcBef>
              <a:buFont typeface="Arial" panose="020B0604020202020204" pitchFamily="34" charset="0"/>
              <a:buChar char="•"/>
            </a:pPr>
            <a:endParaRPr lang="en-US" sz="1000" b="1">
              <a:latin typeface="Arial" panose="020B0604020202020204" pitchFamily="34" charset="0"/>
              <a:cs typeface="Arial" panose="020B0604020202020204" pitchFamily="34" charset="0"/>
            </a:endParaRPr>
          </a:p>
          <a:p>
            <a:pPr>
              <a:spcBef>
                <a:spcPts val="0"/>
              </a:spcBef>
            </a:pPr>
            <a:endParaRPr lang="en-US" sz="2800">
              <a:solidFill>
                <a:srgbClr val="00B0F0"/>
              </a:solidFill>
              <a:latin typeface="NeueHaasGroteskDisp Pro Md" panose="020B0604020202020204" pitchFamily="34" charset="0"/>
            </a:endParaRPr>
          </a:p>
          <a:p>
            <a:r>
              <a:rPr lang="en-US" sz="3600" b="1">
                <a:latin typeface="Neue Haas Grotesk Text Pro" panose="020B0504020202020204" pitchFamily="34" charset="0"/>
                <a:ea typeface="Arial Bold"/>
                <a:cs typeface="Arial Bold"/>
                <a:sym typeface="Arial Bold"/>
              </a:rPr>
              <a:t> </a:t>
            </a:r>
            <a:endParaRPr lang="en-US" b="1">
              <a:latin typeface="Neue Haas Grotesk Text Pro" panose="020B0504020202020204" pitchFamily="34" charset="0"/>
              <a:ea typeface="Arial Bold"/>
              <a:cs typeface="Arial Bold"/>
              <a:sym typeface="Arial Bold"/>
            </a:endParaRPr>
          </a:p>
          <a:p>
            <a:pPr algn="l"/>
            <a:endParaRPr lang="en-US" sz="2800">
              <a:latin typeface="Neue Haas Grotesk Text Pro" panose="020B0504020202020204" pitchFamily="34" charset="0"/>
              <a:ea typeface="Arial Bold"/>
              <a:cs typeface="Arial Bold"/>
              <a:sym typeface="Arial Bold"/>
            </a:endParaRPr>
          </a:p>
          <a:p>
            <a:pPr algn="l"/>
            <a:endParaRPr lang="en-US" sz="2800">
              <a:latin typeface="Neue Haas Grotesk Text Pro" panose="020B0504020202020204" pitchFamily="34" charset="0"/>
              <a:ea typeface="Arial Bold"/>
              <a:cs typeface="Arial Bold"/>
              <a:sym typeface="Arial Bold"/>
            </a:endParaRPr>
          </a:p>
          <a:p>
            <a:pPr algn="l"/>
            <a:endParaRPr lang="en-US" sz="3200" b="1">
              <a:solidFill>
                <a:srgbClr val="00B0F0"/>
              </a:solidFill>
              <a:latin typeface="Neue Haas Grotesk Text Pro" panose="020B0504020202020204" pitchFamily="34" charset="0"/>
              <a:ea typeface="Arial Bold"/>
              <a:cs typeface="Arial Bold"/>
              <a:sym typeface="Arial Bold"/>
            </a:endParaRPr>
          </a:p>
          <a:p>
            <a:pPr marL="0" algn="l" rtl="0" eaLnBrk="1" fontAlgn="b" latinLnBrk="0" hangingPunct="1">
              <a:buNone/>
            </a:pPr>
            <a:endParaRPr lang="en-US" sz="2800">
              <a:latin typeface="Neue Haas Grotesk Text Pro" panose="020B0504020202020204" pitchFamily="34" charset="0"/>
              <a:ea typeface="Arial Bold"/>
              <a:cs typeface="Arial Bold"/>
              <a:sym typeface="Arial Bold"/>
            </a:endParaRPr>
          </a:p>
          <a:p>
            <a:pPr algn="ctr">
              <a:defRPr/>
            </a:pPr>
            <a:endParaRPr lang="en-US" sz="6000" b="1">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1442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8A00D-2F11-F5AF-7425-AB52790F05A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24B1824-36D5-CC90-FE20-57C8ED573489}"/>
              </a:ext>
            </a:extLst>
          </p:cNvPr>
          <p:cNvSpPr txBox="1"/>
          <p:nvPr/>
        </p:nvSpPr>
        <p:spPr>
          <a:xfrm>
            <a:off x="233164" y="231322"/>
            <a:ext cx="8677672" cy="9694962"/>
          </a:xfrm>
          <a:prstGeom prst="rect">
            <a:avLst/>
          </a:prstGeom>
          <a:noFill/>
        </p:spPr>
        <p:txBody>
          <a:bodyPr wrap="square">
            <a:spAutoFit/>
          </a:bodyPr>
          <a:lstStyle/>
          <a:p>
            <a:pPr algn="ctr"/>
            <a:r>
              <a:rPr lang="en-US" sz="4000" b="1">
                <a:latin typeface="Arial" panose="020B0604020202020204" pitchFamily="34" charset="0"/>
                <a:ea typeface="Arial Bold"/>
                <a:cs typeface="Arial" panose="020B0604020202020204" pitchFamily="34" charset="0"/>
                <a:sym typeface="Arial Bold"/>
              </a:rPr>
              <a:t>Prioritizing &amp; Narrowing Focus</a:t>
            </a:r>
          </a:p>
          <a:p>
            <a:pPr marL="171450" indent="-171450">
              <a:spcBef>
                <a:spcPts val="0"/>
              </a:spcBef>
              <a:buFont typeface="Arial" panose="020B0604020202020204" pitchFamily="34" charset="0"/>
              <a:buChar char="•"/>
            </a:pPr>
            <a:endParaRPr lang="en-US" sz="2800" b="1">
              <a:latin typeface="Arial" panose="020B0604020202020204" pitchFamily="34" charset="0"/>
              <a:cs typeface="Arial" panose="020B0604020202020204" pitchFamily="34" charset="0"/>
            </a:endParaRPr>
          </a:p>
          <a:p>
            <a:pPr>
              <a:spcBef>
                <a:spcPts val="0"/>
              </a:spcBef>
            </a:pPr>
            <a:r>
              <a:rPr lang="en-US" sz="2800" b="1">
                <a:latin typeface="Arial" panose="020B0604020202020204" pitchFamily="34" charset="0"/>
                <a:cs typeface="Arial" panose="020B0604020202020204" pitchFamily="34" charset="0"/>
              </a:rPr>
              <a:t>POTENTIAL FOCUS: Access &amp; recycle capital faster</a:t>
            </a:r>
          </a:p>
          <a:p>
            <a:pPr>
              <a:spcBef>
                <a:spcPts val="0"/>
              </a:spcBef>
            </a:pPr>
            <a:endParaRPr lang="en-US" sz="2800" b="1">
              <a:solidFill>
                <a:srgbClr val="00B0F0"/>
              </a:solidFill>
              <a:latin typeface="Arial" panose="020B0604020202020204" pitchFamily="34" charset="0"/>
              <a:cs typeface="Arial" panose="020B0604020202020204" pitchFamily="34" charset="0"/>
            </a:endParaRPr>
          </a:p>
          <a:p>
            <a:pPr>
              <a:spcBef>
                <a:spcPts val="0"/>
              </a:spcBef>
            </a:pPr>
            <a:r>
              <a:rPr lang="en-US" sz="2800" b="1">
                <a:solidFill>
                  <a:srgbClr val="00B0F0"/>
                </a:solidFill>
                <a:latin typeface="Arial" panose="020B0604020202020204" pitchFamily="34" charset="0"/>
                <a:cs typeface="Arial" panose="020B0604020202020204" pitchFamily="34" charset="0"/>
              </a:rPr>
              <a:t>ASSESSMENT: </a:t>
            </a:r>
          </a:p>
          <a:p>
            <a:pPr>
              <a:spcBef>
                <a:spcPts val="0"/>
              </a:spcBef>
            </a:pPr>
            <a:endParaRPr lang="en-US" sz="800" b="1">
              <a:solidFill>
                <a:srgbClr val="00B0F0"/>
              </a:solidFill>
              <a:latin typeface="Arial" panose="020B0604020202020204" pitchFamily="34" charset="0"/>
              <a:cs typeface="Arial" panose="020B0604020202020204" pitchFamily="34" charset="0"/>
            </a:endParaRPr>
          </a:p>
          <a:p>
            <a:pPr marL="457200" indent="-457200">
              <a:spcBef>
                <a:spcPts val="0"/>
              </a:spcBef>
              <a:buFont typeface="Arial" panose="020B0604020202020204" pitchFamily="34" charset="0"/>
              <a:buChar char="•"/>
            </a:pPr>
            <a:r>
              <a:rPr lang="en-US" sz="2800" b="1">
                <a:solidFill>
                  <a:srgbClr val="00B0F0"/>
                </a:solidFill>
                <a:latin typeface="Arial" panose="020B0604020202020204" pitchFamily="34" charset="0"/>
                <a:cs typeface="Arial" panose="020B0604020202020204" pitchFamily="34" charset="0"/>
              </a:rPr>
              <a:t>Most promising right now</a:t>
            </a:r>
          </a:p>
          <a:p>
            <a:pPr marL="171450" indent="-171450">
              <a:spcBef>
                <a:spcPts val="0"/>
              </a:spcBef>
              <a:buFont typeface="Arial" panose="020B0604020202020204" pitchFamily="34" charset="0"/>
              <a:buChar char="•"/>
            </a:pPr>
            <a:endParaRPr lang="en-US" sz="800" b="1">
              <a:solidFill>
                <a:srgbClr val="00B0F0"/>
              </a:solidFill>
              <a:latin typeface="Arial" panose="020B0604020202020204" pitchFamily="34" charset="0"/>
              <a:cs typeface="Arial" panose="020B0604020202020204" pitchFamily="34" charset="0"/>
            </a:endParaRPr>
          </a:p>
          <a:p>
            <a:pPr marL="457200" indent="-457200">
              <a:spcBef>
                <a:spcPts val="0"/>
              </a:spcBef>
              <a:buFont typeface="Arial" panose="020B0604020202020204" pitchFamily="34" charset="0"/>
              <a:buChar char="•"/>
            </a:pPr>
            <a:r>
              <a:rPr lang="en-US" sz="2800" b="1">
                <a:solidFill>
                  <a:srgbClr val="00B0F0"/>
                </a:solidFill>
                <a:latin typeface="Arial" panose="020B0604020202020204" pitchFamily="34" charset="0"/>
                <a:cs typeface="Arial" panose="020B0604020202020204" pitchFamily="34" charset="0"/>
              </a:rPr>
              <a:t>More immediate impact than other options</a:t>
            </a:r>
          </a:p>
          <a:p>
            <a:pPr marL="171450" indent="-171450">
              <a:spcBef>
                <a:spcPts val="0"/>
              </a:spcBef>
              <a:buFont typeface="Arial" panose="020B0604020202020204" pitchFamily="34" charset="0"/>
              <a:buChar char="•"/>
            </a:pPr>
            <a:endParaRPr lang="en-US" sz="800" b="1">
              <a:solidFill>
                <a:srgbClr val="00B0F0"/>
              </a:solidFill>
              <a:latin typeface="Arial" panose="020B0604020202020204" pitchFamily="34" charset="0"/>
              <a:cs typeface="Arial" panose="020B0604020202020204" pitchFamily="34" charset="0"/>
            </a:endParaRPr>
          </a:p>
          <a:p>
            <a:pPr marL="457200" indent="-457200">
              <a:spcBef>
                <a:spcPts val="0"/>
              </a:spcBef>
              <a:buFont typeface="Arial" panose="020B0604020202020204" pitchFamily="34" charset="0"/>
              <a:buChar char="•"/>
            </a:pPr>
            <a:r>
              <a:rPr lang="en-US" sz="2800" b="1">
                <a:solidFill>
                  <a:srgbClr val="00B0F0"/>
                </a:solidFill>
                <a:latin typeface="Arial" panose="020B0604020202020204" pitchFamily="34" charset="0"/>
                <a:cs typeface="Arial" panose="020B0604020202020204" pitchFamily="34" charset="0"/>
              </a:rPr>
              <a:t>Relatively easy to replicate &amp; scale</a:t>
            </a:r>
          </a:p>
          <a:p>
            <a:pPr marL="171450" indent="-171450">
              <a:spcBef>
                <a:spcPts val="0"/>
              </a:spcBef>
              <a:buFont typeface="Arial" panose="020B0604020202020204" pitchFamily="34" charset="0"/>
              <a:buChar char="•"/>
            </a:pPr>
            <a:endParaRPr lang="en-US" sz="800" b="1">
              <a:solidFill>
                <a:srgbClr val="00B0F0"/>
              </a:solidFill>
              <a:latin typeface="Arial" panose="020B0604020202020204" pitchFamily="34" charset="0"/>
              <a:cs typeface="Arial" panose="020B0604020202020204" pitchFamily="34" charset="0"/>
            </a:endParaRPr>
          </a:p>
          <a:p>
            <a:pPr marL="457200" indent="-457200">
              <a:spcBef>
                <a:spcPts val="0"/>
              </a:spcBef>
              <a:buFont typeface="Arial" panose="020B0604020202020204" pitchFamily="34" charset="0"/>
              <a:buChar char="•"/>
            </a:pPr>
            <a:r>
              <a:rPr lang="en-US" sz="2800" b="1">
                <a:solidFill>
                  <a:schemeClr val="tx2"/>
                </a:solidFill>
                <a:latin typeface="Arial" panose="020B0604020202020204" pitchFamily="34" charset="0"/>
                <a:ea typeface="Arial Bold"/>
                <a:cs typeface="Arial" panose="020B0604020202020204" pitchFamily="34" charset="0"/>
                <a:sym typeface="Arial Bold"/>
              </a:rPr>
              <a:t>HFHI supports </a:t>
            </a:r>
            <a:r>
              <a:rPr lang="en-US" sz="2800" b="1">
                <a:solidFill>
                  <a:srgbClr val="00B0F0"/>
                </a:solidFill>
                <a:latin typeface="Arial" panose="020B0604020202020204" pitchFamily="34" charset="0"/>
                <a:ea typeface="Arial Bold"/>
                <a:cs typeface="Arial" panose="020B0604020202020204" pitchFamily="34" charset="0"/>
                <a:sym typeface="Arial Bold"/>
              </a:rPr>
              <a:t>thoughtfully transitioning from traditional model</a:t>
            </a:r>
          </a:p>
          <a:p>
            <a:pPr>
              <a:spcBef>
                <a:spcPts val="0"/>
              </a:spcBef>
            </a:pPr>
            <a:endParaRPr lang="en-US" sz="2800" b="1">
              <a:solidFill>
                <a:srgbClr val="00B0F0"/>
              </a:solidFill>
              <a:latin typeface="Arial" panose="020B0604020202020204" pitchFamily="34" charset="0"/>
              <a:cs typeface="Arial" panose="020B0604020202020204" pitchFamily="34" charset="0"/>
            </a:endParaRPr>
          </a:p>
          <a:p>
            <a:pPr>
              <a:spcBef>
                <a:spcPts val="0"/>
              </a:spcBef>
            </a:pPr>
            <a:endParaRPr lang="en-US" sz="2800">
              <a:solidFill>
                <a:srgbClr val="00B0F0"/>
              </a:solidFill>
              <a:latin typeface="NeueHaasGroteskDisp Pro Md" panose="020B0604020202020204" pitchFamily="34" charset="0"/>
            </a:endParaRPr>
          </a:p>
          <a:p>
            <a:r>
              <a:rPr lang="en-US" sz="3600" b="1">
                <a:latin typeface="Neue Haas Grotesk Text Pro" panose="020B0504020202020204" pitchFamily="34" charset="0"/>
                <a:ea typeface="Arial Bold"/>
                <a:cs typeface="Arial Bold"/>
                <a:sym typeface="Arial Bold"/>
              </a:rPr>
              <a:t> </a:t>
            </a:r>
            <a:endParaRPr lang="en-US" b="1">
              <a:latin typeface="Neue Haas Grotesk Text Pro" panose="020B0504020202020204" pitchFamily="34" charset="0"/>
              <a:ea typeface="Arial Bold"/>
              <a:cs typeface="Arial Bold"/>
              <a:sym typeface="Arial Bold"/>
            </a:endParaRPr>
          </a:p>
          <a:p>
            <a:pPr algn="l"/>
            <a:endParaRPr lang="en-US" sz="2800">
              <a:latin typeface="Neue Haas Grotesk Text Pro" panose="020B0504020202020204" pitchFamily="34" charset="0"/>
              <a:ea typeface="Arial Bold"/>
              <a:cs typeface="Arial Bold"/>
              <a:sym typeface="Arial Bold"/>
            </a:endParaRPr>
          </a:p>
          <a:p>
            <a:pPr algn="l"/>
            <a:endParaRPr lang="en-US" sz="2800">
              <a:latin typeface="Neue Haas Grotesk Text Pro" panose="020B0504020202020204" pitchFamily="34" charset="0"/>
              <a:ea typeface="Arial Bold"/>
              <a:cs typeface="Arial Bold"/>
              <a:sym typeface="Arial Bold"/>
            </a:endParaRPr>
          </a:p>
          <a:p>
            <a:pPr algn="l"/>
            <a:endParaRPr lang="en-US" sz="3200" b="1">
              <a:solidFill>
                <a:srgbClr val="00B0F0"/>
              </a:solidFill>
              <a:latin typeface="Neue Haas Grotesk Text Pro" panose="020B0504020202020204" pitchFamily="34" charset="0"/>
              <a:ea typeface="Arial Bold"/>
              <a:cs typeface="Arial Bold"/>
              <a:sym typeface="Arial Bold"/>
            </a:endParaRPr>
          </a:p>
          <a:p>
            <a:pPr marL="0" algn="l" rtl="0" eaLnBrk="1" fontAlgn="b" latinLnBrk="0" hangingPunct="1">
              <a:buNone/>
            </a:pPr>
            <a:endParaRPr lang="en-US" sz="2800">
              <a:latin typeface="Neue Haas Grotesk Text Pro" panose="020B0504020202020204" pitchFamily="34" charset="0"/>
              <a:ea typeface="Arial Bold"/>
              <a:cs typeface="Arial Bold"/>
              <a:sym typeface="Arial Bold"/>
            </a:endParaRPr>
          </a:p>
          <a:p>
            <a:pPr algn="ctr">
              <a:defRPr/>
            </a:pPr>
            <a:endParaRPr lang="en-US" sz="6000" b="1">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7205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a:extLst>
            <a:ext uri="{FF2B5EF4-FFF2-40B4-BE49-F238E27FC236}">
              <a16:creationId xmlns:a16="http://schemas.microsoft.com/office/drawing/2014/main" id="{62C85F12-4077-F639-13FD-430A61202E3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ADB45F6-A5F8-D9EF-B251-FBA34C278DB9}"/>
              </a:ext>
            </a:extLst>
          </p:cNvPr>
          <p:cNvSpPr>
            <a:spLocks noGrp="1"/>
          </p:cNvSpPr>
          <p:nvPr>
            <p:ph type="body" sz="quarter" idx="10"/>
          </p:nvPr>
        </p:nvSpPr>
        <p:spPr>
          <a:xfrm>
            <a:off x="406853" y="749754"/>
            <a:ext cx="5188404" cy="1301750"/>
          </a:xfrm>
        </p:spPr>
        <p:txBody>
          <a:bodyPr/>
          <a:lstStyle/>
          <a:p>
            <a:endParaRPr lang="en-US" sz="1600">
              <a:latin typeface="NeueHaasGroteskDisp Pro Md" panose="020B0604020202020204" pitchFamily="34" charset="0"/>
            </a:endParaRPr>
          </a:p>
          <a:p>
            <a:r>
              <a:rPr lang="en-US" sz="4400"/>
              <a:t>Accessing &amp; Recycling Capital</a:t>
            </a:r>
          </a:p>
        </p:txBody>
      </p:sp>
    </p:spTree>
    <p:extLst>
      <p:ext uri="{BB962C8B-B14F-4D97-AF65-F5344CB8AC3E}">
        <p14:creationId xmlns:p14="http://schemas.microsoft.com/office/powerpoint/2010/main" val="1054591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77D58-59E4-F427-A56A-A00788F9B5B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2F6391A-0B8E-D64F-7962-6A32A9356BCF}"/>
              </a:ext>
            </a:extLst>
          </p:cNvPr>
          <p:cNvSpPr txBox="1"/>
          <p:nvPr/>
        </p:nvSpPr>
        <p:spPr>
          <a:xfrm>
            <a:off x="660513" y="274864"/>
            <a:ext cx="8058944" cy="8710077"/>
          </a:xfrm>
          <a:prstGeom prst="rect">
            <a:avLst/>
          </a:prstGeom>
          <a:noFill/>
        </p:spPr>
        <p:txBody>
          <a:bodyPr wrap="square">
            <a:spAutoFit/>
          </a:bodyPr>
          <a:lstStyle/>
          <a:p>
            <a:pPr algn="ctr"/>
            <a:endParaRPr lang="en-US" b="1">
              <a:latin typeface="Neue Haas Grotesk Text Pro" panose="020B0504020202020204" pitchFamily="34" charset="0"/>
              <a:ea typeface="Arial Bold"/>
              <a:cs typeface="Arial Bold"/>
              <a:sym typeface="Arial Bold"/>
            </a:endParaRPr>
          </a:p>
          <a:p>
            <a:pPr algn="ctr"/>
            <a:r>
              <a:rPr lang="en-US" sz="4000" b="1">
                <a:latin typeface="Arial" panose="020B0604020202020204" pitchFamily="34" charset="0"/>
                <a:ea typeface="Arial Bold"/>
                <a:cs typeface="Arial" panose="020B0604020202020204" pitchFamily="34" charset="0"/>
                <a:sym typeface="Arial Bold"/>
              </a:rPr>
              <a:t>Accessing Capital</a:t>
            </a:r>
          </a:p>
          <a:p>
            <a:pPr marL="342900" indent="-342900">
              <a:spcBef>
                <a:spcPts val="0"/>
              </a:spcBef>
              <a:buFont typeface="Arial" panose="020B0604020202020204" pitchFamily="34" charset="0"/>
              <a:buChar char="•"/>
            </a:pPr>
            <a:endParaRPr lang="en-US" b="1">
              <a:latin typeface="Arial" panose="020B0604020202020204" pitchFamily="34" charset="0"/>
              <a:cs typeface="Arial" panose="020B0604020202020204" pitchFamily="34" charset="0"/>
            </a:endParaRPr>
          </a:p>
          <a:p>
            <a:pPr marL="457200" indent="-457200">
              <a:spcBef>
                <a:spcPts val="0"/>
              </a:spcBef>
              <a:buFont typeface="Arial" panose="020B0604020202020204" pitchFamily="34" charset="0"/>
              <a:buChar char="•"/>
            </a:pPr>
            <a:r>
              <a:rPr lang="en-US" sz="2800" b="1">
                <a:latin typeface="Arial" panose="020B0604020202020204" pitchFamily="34" charset="0"/>
                <a:cs typeface="Arial" panose="020B0604020202020204" pitchFamily="34" charset="0"/>
              </a:rPr>
              <a:t>Chicagoland explored becoming a CDFI, but </a:t>
            </a:r>
            <a:r>
              <a:rPr lang="en-US" sz="2800" b="1">
                <a:solidFill>
                  <a:srgbClr val="00B0F0"/>
                </a:solidFill>
                <a:latin typeface="Arial" panose="020B0604020202020204" pitchFamily="34" charset="0"/>
                <a:cs typeface="Arial" panose="020B0604020202020204" pitchFamily="34" charset="0"/>
              </a:rPr>
              <a:t>did not see value-add </a:t>
            </a:r>
            <a:r>
              <a:rPr lang="en-US" sz="2800" b="1">
                <a:latin typeface="Arial" panose="020B0604020202020204" pitchFamily="34" charset="0"/>
                <a:cs typeface="Arial" panose="020B0604020202020204" pitchFamily="34" charset="0"/>
              </a:rPr>
              <a:t>beyond what’s already available in the marketplace</a:t>
            </a:r>
          </a:p>
          <a:p>
            <a:pPr marL="457200" indent="-457200">
              <a:spcBef>
                <a:spcPts val="0"/>
              </a:spcBef>
              <a:buFont typeface="Arial" panose="020B0604020202020204" pitchFamily="34" charset="0"/>
              <a:buChar char="•"/>
            </a:pPr>
            <a:endParaRPr lang="en-US" sz="1200" b="1">
              <a:latin typeface="Arial" panose="020B0604020202020204" pitchFamily="34" charset="0"/>
              <a:cs typeface="Arial" panose="020B0604020202020204" pitchFamily="34" charset="0"/>
            </a:endParaRPr>
          </a:p>
          <a:p>
            <a:pPr marL="457200" indent="-457200">
              <a:spcBef>
                <a:spcPts val="0"/>
              </a:spcBef>
              <a:buFont typeface="Arial" panose="020B0604020202020204" pitchFamily="34" charset="0"/>
              <a:buChar char="•"/>
            </a:pPr>
            <a:r>
              <a:rPr lang="en-US" sz="2800" b="1">
                <a:latin typeface="Arial" panose="020B0604020202020204" pitchFamily="34" charset="0"/>
                <a:cs typeface="Arial" panose="020B0604020202020204" pitchFamily="34" charset="0"/>
              </a:rPr>
              <a:t>Illinois already has many CDFIs, making it </a:t>
            </a:r>
            <a:r>
              <a:rPr lang="en-US" sz="2800" b="1">
                <a:solidFill>
                  <a:srgbClr val="00B0F0"/>
                </a:solidFill>
                <a:latin typeface="Arial" panose="020B0604020202020204" pitchFamily="34" charset="0"/>
                <a:cs typeface="Arial" panose="020B0604020202020204" pitchFamily="34" charset="0"/>
              </a:rPr>
              <a:t>harder to compete</a:t>
            </a:r>
            <a:r>
              <a:rPr lang="en-US" sz="2800" b="1">
                <a:latin typeface="Arial" panose="020B0604020202020204" pitchFamily="34" charset="0"/>
                <a:cs typeface="Arial" panose="020B0604020202020204" pitchFamily="34" charset="0"/>
              </a:rPr>
              <a:t> for federal CDFI Fund support</a:t>
            </a:r>
          </a:p>
          <a:p>
            <a:pPr marL="457200" indent="-457200">
              <a:spcBef>
                <a:spcPts val="0"/>
              </a:spcBef>
              <a:buFont typeface="Arial" panose="020B0604020202020204" pitchFamily="34" charset="0"/>
              <a:buChar char="•"/>
            </a:pPr>
            <a:endParaRPr lang="en-US" sz="1200" b="1">
              <a:latin typeface="Arial" panose="020B0604020202020204" pitchFamily="34" charset="0"/>
              <a:cs typeface="Arial" panose="020B0604020202020204" pitchFamily="34" charset="0"/>
            </a:endParaRPr>
          </a:p>
          <a:p>
            <a:pPr marL="457200" indent="-457200">
              <a:spcBef>
                <a:spcPts val="0"/>
              </a:spcBef>
              <a:buFont typeface="Arial" panose="020B0604020202020204" pitchFamily="34" charset="0"/>
              <a:buChar char="•"/>
            </a:pPr>
            <a:r>
              <a:rPr lang="en-US" sz="2800" b="1">
                <a:latin typeface="Arial" panose="020B0604020202020204" pitchFamily="34" charset="0"/>
                <a:cs typeface="Arial" panose="020B0604020202020204" pitchFamily="34" charset="0"/>
              </a:rPr>
              <a:t>Affiliates already have options with HFHI’s </a:t>
            </a:r>
            <a:r>
              <a:rPr lang="en-US" sz="2800" b="1">
                <a:solidFill>
                  <a:srgbClr val="00B0F0"/>
                </a:solidFill>
                <a:latin typeface="Arial" panose="020B0604020202020204" pitchFamily="34" charset="0"/>
                <a:cs typeface="Arial" panose="020B0604020202020204" pitchFamily="34" charset="0"/>
              </a:rPr>
              <a:t>Habitat Capital </a:t>
            </a:r>
            <a:r>
              <a:rPr lang="en-US" sz="2800" b="1">
                <a:latin typeface="Arial" panose="020B0604020202020204" pitchFamily="34" charset="0"/>
                <a:cs typeface="Arial" panose="020B0604020202020204" pitchFamily="34" charset="0"/>
              </a:rPr>
              <a:t>for both project and organizational borrowing</a:t>
            </a:r>
            <a:endParaRPr lang="en-US" sz="2800" b="1">
              <a:solidFill>
                <a:srgbClr val="00B0F0"/>
              </a:solidFill>
              <a:latin typeface="Arial" panose="020B0604020202020204" pitchFamily="34" charset="0"/>
              <a:cs typeface="Arial" panose="020B0604020202020204" pitchFamily="34" charset="0"/>
            </a:endParaRPr>
          </a:p>
          <a:p>
            <a:r>
              <a:rPr lang="en-US" sz="3600" b="1">
                <a:latin typeface="Neue Haas Grotesk Text Pro" panose="020B0504020202020204" pitchFamily="34" charset="0"/>
                <a:ea typeface="Arial Bold"/>
                <a:cs typeface="Arial Bold"/>
                <a:sym typeface="Arial Bold"/>
              </a:rPr>
              <a:t> </a:t>
            </a:r>
            <a:endParaRPr lang="en-US" b="1">
              <a:latin typeface="Neue Haas Grotesk Text Pro" panose="020B0504020202020204" pitchFamily="34" charset="0"/>
              <a:ea typeface="Arial Bold"/>
              <a:cs typeface="Arial Bold"/>
              <a:sym typeface="Arial Bold"/>
            </a:endParaRPr>
          </a:p>
          <a:p>
            <a:pPr algn="l"/>
            <a:endParaRPr lang="en-US" sz="2800">
              <a:latin typeface="Neue Haas Grotesk Text Pro" panose="020B0504020202020204" pitchFamily="34" charset="0"/>
              <a:ea typeface="Arial Bold"/>
              <a:cs typeface="Arial Bold"/>
              <a:sym typeface="Arial Bold"/>
            </a:endParaRPr>
          </a:p>
          <a:p>
            <a:pPr algn="l"/>
            <a:endParaRPr lang="en-US" sz="2800">
              <a:latin typeface="Neue Haas Grotesk Text Pro" panose="020B0504020202020204" pitchFamily="34" charset="0"/>
              <a:ea typeface="Arial Bold"/>
              <a:cs typeface="Arial Bold"/>
              <a:sym typeface="Arial Bold"/>
            </a:endParaRPr>
          </a:p>
          <a:p>
            <a:pPr algn="l"/>
            <a:endParaRPr lang="en-US" sz="3200" b="1">
              <a:solidFill>
                <a:srgbClr val="00B0F0"/>
              </a:solidFill>
              <a:latin typeface="Neue Haas Grotesk Text Pro" panose="020B0504020202020204" pitchFamily="34" charset="0"/>
              <a:ea typeface="Arial Bold"/>
              <a:cs typeface="Arial Bold"/>
              <a:sym typeface="Arial Bold"/>
            </a:endParaRPr>
          </a:p>
          <a:p>
            <a:pPr marL="0" algn="l" rtl="0" eaLnBrk="1" fontAlgn="b" latinLnBrk="0" hangingPunct="1">
              <a:buNone/>
            </a:pPr>
            <a:endParaRPr lang="en-US" sz="2800">
              <a:latin typeface="Neue Haas Grotesk Text Pro" panose="020B0504020202020204" pitchFamily="34" charset="0"/>
              <a:ea typeface="Arial Bold"/>
              <a:cs typeface="Arial Bold"/>
              <a:sym typeface="Arial Bold"/>
            </a:endParaRPr>
          </a:p>
          <a:p>
            <a:pPr algn="ctr">
              <a:defRPr/>
            </a:pPr>
            <a:endParaRPr lang="en-US" sz="6000" b="1">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8481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0E9C4-901A-EFB8-C7C3-EA2119B8591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F935B97-8AFF-FEF7-F1DD-E8497966429F}"/>
              </a:ext>
            </a:extLst>
          </p:cNvPr>
          <p:cNvSpPr txBox="1"/>
          <p:nvPr/>
        </p:nvSpPr>
        <p:spPr>
          <a:xfrm>
            <a:off x="660513" y="274864"/>
            <a:ext cx="8287544" cy="9417963"/>
          </a:xfrm>
          <a:prstGeom prst="rect">
            <a:avLst/>
          </a:prstGeom>
          <a:noFill/>
        </p:spPr>
        <p:txBody>
          <a:bodyPr wrap="square">
            <a:spAutoFit/>
          </a:bodyPr>
          <a:lstStyle/>
          <a:p>
            <a:pPr algn="ctr"/>
            <a:r>
              <a:rPr lang="en-US" sz="4000" b="1">
                <a:latin typeface="Arial" panose="020B0604020202020204" pitchFamily="34" charset="0"/>
                <a:ea typeface="Arial Bold"/>
                <a:cs typeface="Arial" panose="020B0604020202020204" pitchFamily="34" charset="0"/>
                <a:sym typeface="Arial Bold"/>
              </a:rPr>
              <a:t>Accessing Capital</a:t>
            </a:r>
          </a:p>
          <a:p>
            <a:pPr marL="342900" indent="-342900">
              <a:spcBef>
                <a:spcPts val="0"/>
              </a:spcBef>
              <a:buFont typeface="Arial" panose="020B0604020202020204" pitchFamily="34" charset="0"/>
              <a:buChar char="•"/>
            </a:pPr>
            <a:endParaRPr lang="en-US" sz="1200" b="1">
              <a:latin typeface="Arial" panose="020B0604020202020204" pitchFamily="34" charset="0"/>
              <a:cs typeface="Arial" panose="020B0604020202020204" pitchFamily="34" charset="0"/>
            </a:endParaRPr>
          </a:p>
          <a:p>
            <a:pPr>
              <a:spcBef>
                <a:spcPts val="0"/>
              </a:spcBef>
            </a:pPr>
            <a:r>
              <a:rPr lang="en-US" sz="2800" b="1">
                <a:latin typeface="Arial" panose="020B0604020202020204" pitchFamily="34" charset="0"/>
                <a:cs typeface="Arial" panose="020B0604020202020204" pitchFamily="34" charset="0"/>
              </a:rPr>
              <a:t>Zeroed in on mortgage strategies:</a:t>
            </a:r>
          </a:p>
          <a:p>
            <a:pPr>
              <a:spcBef>
                <a:spcPts val="0"/>
              </a:spcBef>
            </a:pPr>
            <a:endParaRPr lang="en-US" sz="800" b="1">
              <a:latin typeface="Arial" panose="020B0604020202020204" pitchFamily="34" charset="0"/>
              <a:cs typeface="Arial" panose="020B0604020202020204" pitchFamily="34" charset="0"/>
            </a:endParaRPr>
          </a:p>
          <a:p>
            <a:pPr marL="457200" indent="-457200">
              <a:spcBef>
                <a:spcPts val="0"/>
              </a:spcBef>
              <a:buFont typeface="Arial" panose="020B0604020202020204" pitchFamily="34" charset="0"/>
              <a:buChar char="•"/>
            </a:pPr>
            <a:r>
              <a:rPr lang="en-US" sz="2800" b="1">
                <a:latin typeface="Arial" panose="020B0604020202020204" pitchFamily="34" charset="0"/>
                <a:cs typeface="Arial" panose="020B0604020202020204" pitchFamily="34" charset="0"/>
              </a:rPr>
              <a:t>Mortgage Leveraging</a:t>
            </a:r>
          </a:p>
          <a:p>
            <a:pPr marL="457200" indent="-457200">
              <a:spcBef>
                <a:spcPts val="0"/>
              </a:spcBef>
              <a:buFont typeface="Arial" panose="020B0604020202020204" pitchFamily="34" charset="0"/>
              <a:buChar char="•"/>
            </a:pPr>
            <a:endParaRPr lang="en-US" sz="800" b="1">
              <a:latin typeface="Arial" panose="020B0604020202020204" pitchFamily="34" charset="0"/>
              <a:cs typeface="Arial" panose="020B0604020202020204" pitchFamily="34" charset="0"/>
            </a:endParaRPr>
          </a:p>
          <a:p>
            <a:pPr marL="457200" indent="-457200">
              <a:spcBef>
                <a:spcPts val="0"/>
              </a:spcBef>
              <a:buFont typeface="Arial" panose="020B0604020202020204" pitchFamily="34" charset="0"/>
              <a:buChar char="•"/>
            </a:pPr>
            <a:r>
              <a:rPr lang="en-US" sz="2800" b="1">
                <a:latin typeface="Arial" panose="020B0604020202020204" pitchFamily="34" charset="0"/>
                <a:cs typeface="Arial" panose="020B0604020202020204" pitchFamily="34" charset="0"/>
              </a:rPr>
              <a:t>Mortgage Sales</a:t>
            </a:r>
          </a:p>
          <a:p>
            <a:pPr marL="457200" indent="-457200">
              <a:spcBef>
                <a:spcPts val="0"/>
              </a:spcBef>
              <a:buFont typeface="Arial" panose="020B0604020202020204" pitchFamily="34" charset="0"/>
              <a:buChar char="•"/>
            </a:pPr>
            <a:endParaRPr lang="en-US" sz="800" b="1">
              <a:latin typeface="Arial" panose="020B0604020202020204" pitchFamily="34" charset="0"/>
              <a:cs typeface="Arial" panose="020B0604020202020204" pitchFamily="34" charset="0"/>
            </a:endParaRPr>
          </a:p>
          <a:p>
            <a:pPr marL="457200" indent="-457200">
              <a:spcBef>
                <a:spcPts val="0"/>
              </a:spcBef>
              <a:buFont typeface="Arial" panose="020B0604020202020204" pitchFamily="34" charset="0"/>
              <a:buChar char="•"/>
            </a:pPr>
            <a:r>
              <a:rPr lang="en-US" sz="2800" b="1">
                <a:latin typeface="Arial" panose="020B0604020202020204" pitchFamily="34" charset="0"/>
                <a:cs typeface="Arial" panose="020B0604020202020204" pitchFamily="34" charset="0"/>
              </a:rPr>
              <a:t>Third-party Originations</a:t>
            </a:r>
          </a:p>
          <a:p>
            <a:pPr marL="457200" indent="-457200">
              <a:spcBef>
                <a:spcPts val="0"/>
              </a:spcBef>
              <a:buFont typeface="Arial" panose="020B0604020202020204" pitchFamily="34" charset="0"/>
              <a:buChar char="•"/>
            </a:pPr>
            <a:endParaRPr lang="en-US" b="1">
              <a:solidFill>
                <a:srgbClr val="00B0F0"/>
              </a:solidFill>
              <a:latin typeface="Arial" panose="020B0604020202020204" pitchFamily="34" charset="0"/>
              <a:cs typeface="Arial" panose="020B0604020202020204" pitchFamily="34" charset="0"/>
            </a:endParaRPr>
          </a:p>
          <a:p>
            <a:pPr>
              <a:spcBef>
                <a:spcPts val="0"/>
              </a:spcBef>
            </a:pPr>
            <a:r>
              <a:rPr lang="en-US" sz="2800" b="1">
                <a:latin typeface="Arial" panose="020B0604020202020204" pitchFamily="34" charset="0"/>
                <a:cs typeface="Arial" panose="020B0604020202020204" pitchFamily="34" charset="0"/>
              </a:rPr>
              <a:t>Attractive options because:</a:t>
            </a:r>
          </a:p>
          <a:p>
            <a:pPr>
              <a:spcBef>
                <a:spcPts val="0"/>
              </a:spcBef>
            </a:pPr>
            <a:endParaRPr lang="en-US" sz="800" b="1">
              <a:latin typeface="Arial" panose="020B0604020202020204" pitchFamily="34" charset="0"/>
              <a:cs typeface="Arial" panose="020B0604020202020204" pitchFamily="34" charset="0"/>
            </a:endParaRPr>
          </a:p>
          <a:p>
            <a:pPr marL="457200" indent="-457200">
              <a:spcBef>
                <a:spcPts val="0"/>
              </a:spcBef>
              <a:buFont typeface="Arial" panose="020B0604020202020204" pitchFamily="34" charset="0"/>
              <a:buChar char="•"/>
            </a:pPr>
            <a:r>
              <a:rPr lang="en-US" sz="2800" b="1">
                <a:latin typeface="Arial" panose="020B0604020202020204" pitchFamily="34" charset="0"/>
                <a:cs typeface="Arial" panose="020B0604020202020204" pitchFamily="34" charset="0"/>
              </a:rPr>
              <a:t>Relatively </a:t>
            </a:r>
            <a:r>
              <a:rPr lang="en-US" sz="2800" b="1">
                <a:solidFill>
                  <a:srgbClr val="00B0F0"/>
                </a:solidFill>
                <a:latin typeface="Arial" panose="020B0604020202020204" pitchFamily="34" charset="0"/>
                <a:cs typeface="Arial" panose="020B0604020202020204" pitchFamily="34" charset="0"/>
              </a:rPr>
              <a:t>quick impact</a:t>
            </a:r>
          </a:p>
          <a:p>
            <a:pPr marL="457200" indent="-457200">
              <a:spcBef>
                <a:spcPts val="0"/>
              </a:spcBef>
              <a:buFont typeface="Arial" panose="020B0604020202020204" pitchFamily="34" charset="0"/>
              <a:buChar char="•"/>
            </a:pPr>
            <a:endParaRPr lang="en-US" sz="800" b="1">
              <a:latin typeface="Arial" panose="020B0604020202020204" pitchFamily="34" charset="0"/>
              <a:cs typeface="Arial" panose="020B0604020202020204" pitchFamily="34" charset="0"/>
            </a:endParaRPr>
          </a:p>
          <a:p>
            <a:pPr marL="457200" indent="-457200">
              <a:spcBef>
                <a:spcPts val="0"/>
              </a:spcBef>
              <a:buFont typeface="Arial" panose="020B0604020202020204" pitchFamily="34" charset="0"/>
              <a:buChar char="•"/>
            </a:pPr>
            <a:r>
              <a:rPr lang="en-US" sz="2800" b="1">
                <a:solidFill>
                  <a:srgbClr val="00B0F0"/>
                </a:solidFill>
                <a:latin typeface="Arial" panose="020B0604020202020204" pitchFamily="34" charset="0"/>
                <a:cs typeface="Arial" panose="020B0604020202020204" pitchFamily="34" charset="0"/>
              </a:rPr>
              <a:t>Scalable</a:t>
            </a:r>
            <a:r>
              <a:rPr lang="en-US" sz="2800" b="1">
                <a:latin typeface="Arial" panose="020B0604020202020204" pitchFamily="34" charset="0"/>
                <a:cs typeface="Arial" panose="020B0604020202020204" pitchFamily="34" charset="0"/>
              </a:rPr>
              <a:t> and </a:t>
            </a:r>
            <a:r>
              <a:rPr lang="en-US" sz="2800" b="1">
                <a:solidFill>
                  <a:srgbClr val="00B0F0"/>
                </a:solidFill>
                <a:latin typeface="Arial" panose="020B0604020202020204" pitchFamily="34" charset="0"/>
                <a:cs typeface="Arial" panose="020B0604020202020204" pitchFamily="34" charset="0"/>
              </a:rPr>
              <a:t>replicable</a:t>
            </a:r>
          </a:p>
          <a:p>
            <a:pPr marL="457200" indent="-457200">
              <a:spcBef>
                <a:spcPts val="0"/>
              </a:spcBef>
              <a:buFont typeface="Arial" panose="020B0604020202020204" pitchFamily="34" charset="0"/>
              <a:buChar char="•"/>
            </a:pPr>
            <a:endParaRPr lang="en-US" sz="800" b="1">
              <a:solidFill>
                <a:srgbClr val="00B0F0"/>
              </a:solidFill>
              <a:latin typeface="Arial" panose="020B0604020202020204" pitchFamily="34" charset="0"/>
              <a:cs typeface="Arial" panose="020B0604020202020204" pitchFamily="34" charset="0"/>
            </a:endParaRPr>
          </a:p>
          <a:p>
            <a:pPr marL="457200" indent="-457200">
              <a:spcBef>
                <a:spcPts val="0"/>
              </a:spcBef>
              <a:buFont typeface="Arial" panose="020B0604020202020204" pitchFamily="34" charset="0"/>
              <a:buChar char="•"/>
            </a:pPr>
            <a:r>
              <a:rPr lang="en-US" sz="2800" b="1">
                <a:latin typeface="Arial" panose="020B0604020202020204" pitchFamily="34" charset="0"/>
                <a:cs typeface="Arial" panose="020B0604020202020204" pitchFamily="34" charset="0"/>
              </a:rPr>
              <a:t>Can </a:t>
            </a:r>
            <a:r>
              <a:rPr lang="en-US" sz="2800" b="1">
                <a:solidFill>
                  <a:srgbClr val="00B0F0"/>
                </a:solidFill>
                <a:latin typeface="Arial" panose="020B0604020202020204" pitchFamily="34" charset="0"/>
                <a:cs typeface="Arial" panose="020B0604020202020204" pitchFamily="34" charset="0"/>
              </a:rPr>
              <a:t>leverage</a:t>
            </a:r>
            <a:r>
              <a:rPr lang="en-US" sz="2800" b="1">
                <a:latin typeface="Arial" panose="020B0604020202020204" pitchFamily="34" charset="0"/>
                <a:cs typeface="Arial" panose="020B0604020202020204" pitchFamily="34" charset="0"/>
              </a:rPr>
              <a:t> existing products and partnerships</a:t>
            </a:r>
          </a:p>
          <a:p>
            <a:pPr marL="457200" indent="-457200">
              <a:spcBef>
                <a:spcPts val="0"/>
              </a:spcBef>
              <a:buFont typeface="Arial" panose="020B0604020202020204" pitchFamily="34" charset="0"/>
              <a:buChar char="•"/>
            </a:pPr>
            <a:endParaRPr lang="en-US" sz="800" b="1">
              <a:latin typeface="Arial" panose="020B0604020202020204" pitchFamily="34" charset="0"/>
              <a:cs typeface="Arial" panose="020B0604020202020204" pitchFamily="34" charset="0"/>
            </a:endParaRPr>
          </a:p>
          <a:p>
            <a:r>
              <a:rPr lang="en-US" sz="3600" b="1">
                <a:latin typeface="Neue Haas Grotesk Text Pro" panose="020B0504020202020204" pitchFamily="34" charset="0"/>
                <a:ea typeface="Arial Bold"/>
                <a:cs typeface="Arial Bold"/>
                <a:sym typeface="Arial Bold"/>
              </a:rPr>
              <a:t> </a:t>
            </a:r>
            <a:endParaRPr lang="en-US" b="1">
              <a:latin typeface="Neue Haas Grotesk Text Pro" panose="020B0504020202020204" pitchFamily="34" charset="0"/>
              <a:ea typeface="Arial Bold"/>
              <a:cs typeface="Arial Bold"/>
              <a:sym typeface="Arial Bold"/>
            </a:endParaRPr>
          </a:p>
          <a:p>
            <a:pPr algn="l"/>
            <a:endParaRPr lang="en-US" sz="2800">
              <a:latin typeface="Neue Haas Grotesk Text Pro" panose="020B0504020202020204" pitchFamily="34" charset="0"/>
              <a:ea typeface="Arial Bold"/>
              <a:cs typeface="Arial Bold"/>
              <a:sym typeface="Arial Bold"/>
            </a:endParaRPr>
          </a:p>
          <a:p>
            <a:pPr algn="l"/>
            <a:endParaRPr lang="en-US" sz="2800">
              <a:latin typeface="Neue Haas Grotesk Text Pro" panose="020B0504020202020204" pitchFamily="34" charset="0"/>
              <a:ea typeface="Arial Bold"/>
              <a:cs typeface="Arial Bold"/>
              <a:sym typeface="Arial Bold"/>
            </a:endParaRPr>
          </a:p>
          <a:p>
            <a:pPr algn="l"/>
            <a:endParaRPr lang="en-US" sz="3200" b="1">
              <a:solidFill>
                <a:srgbClr val="00B0F0"/>
              </a:solidFill>
              <a:latin typeface="Neue Haas Grotesk Text Pro" panose="020B0504020202020204" pitchFamily="34" charset="0"/>
              <a:ea typeface="Arial Bold"/>
              <a:cs typeface="Arial Bold"/>
              <a:sym typeface="Arial Bold"/>
            </a:endParaRPr>
          </a:p>
          <a:p>
            <a:pPr marL="0" algn="l" rtl="0" eaLnBrk="1" fontAlgn="b" latinLnBrk="0" hangingPunct="1">
              <a:buNone/>
            </a:pPr>
            <a:endParaRPr lang="en-US" sz="2800">
              <a:latin typeface="Neue Haas Grotesk Text Pro" panose="020B0504020202020204" pitchFamily="34" charset="0"/>
              <a:ea typeface="Arial Bold"/>
              <a:cs typeface="Arial Bold"/>
              <a:sym typeface="Arial Bold"/>
            </a:endParaRPr>
          </a:p>
          <a:p>
            <a:pPr algn="ctr">
              <a:defRPr/>
            </a:pPr>
            <a:endParaRPr lang="en-US" sz="6000" b="1">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3317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D1571-ECAA-385B-D32C-0028EB5826A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47B3968-86C0-F381-F5CD-57001FC633BB}"/>
              </a:ext>
            </a:extLst>
          </p:cNvPr>
          <p:cNvSpPr txBox="1"/>
          <p:nvPr/>
        </p:nvSpPr>
        <p:spPr>
          <a:xfrm>
            <a:off x="-1" y="187779"/>
            <a:ext cx="8958943" cy="8710077"/>
          </a:xfrm>
          <a:prstGeom prst="rect">
            <a:avLst/>
          </a:prstGeom>
          <a:noFill/>
        </p:spPr>
        <p:txBody>
          <a:bodyPr wrap="square">
            <a:spAutoFit/>
          </a:bodyPr>
          <a:lstStyle/>
          <a:p>
            <a:pPr algn="ctr"/>
            <a:r>
              <a:rPr lang="en-US" sz="3400" b="1">
                <a:latin typeface="Arial" panose="020B0604020202020204" pitchFamily="34" charset="0"/>
                <a:ea typeface="Arial Bold"/>
                <a:cs typeface="Arial" panose="020B0604020202020204" pitchFamily="34" charset="0"/>
                <a:sym typeface="Arial Bold"/>
              </a:rPr>
              <a:t>Recycling Capital: </a:t>
            </a:r>
            <a:r>
              <a:rPr lang="en-US" sz="3400" b="1">
                <a:solidFill>
                  <a:srgbClr val="00B0F0"/>
                </a:solidFill>
                <a:latin typeface="Arial" panose="020B0604020202020204" pitchFamily="34" charset="0"/>
                <a:ea typeface="Arial Bold"/>
                <a:cs typeface="Arial" panose="020B0604020202020204" pitchFamily="34" charset="0"/>
                <a:sym typeface="Arial Bold"/>
              </a:rPr>
              <a:t>Mortgage Sales</a:t>
            </a:r>
          </a:p>
          <a:p>
            <a:pPr marL="342900" indent="-342900">
              <a:spcBef>
                <a:spcPts val="0"/>
              </a:spcBef>
              <a:buFont typeface="Arial" panose="020B0604020202020204" pitchFamily="34" charset="0"/>
              <a:buChar char="•"/>
            </a:pPr>
            <a:endParaRPr lang="en-US" sz="1200" b="1">
              <a:latin typeface="Arial" panose="020B0604020202020204" pitchFamily="34" charset="0"/>
              <a:cs typeface="Arial" panose="020B0604020202020204" pitchFamily="34" charset="0"/>
            </a:endParaRPr>
          </a:p>
          <a:p>
            <a:pPr marL="457200" indent="-457200">
              <a:spcBef>
                <a:spcPts val="0"/>
              </a:spcBef>
              <a:buFont typeface="Arial" panose="020B0604020202020204" pitchFamily="34" charset="0"/>
              <a:buChar char="•"/>
            </a:pPr>
            <a:r>
              <a:rPr lang="en-US" sz="2800" b="1">
                <a:latin typeface="Arial" panose="020B0604020202020204" pitchFamily="34" charset="0"/>
                <a:cs typeface="Arial" panose="020B0604020202020204" pitchFamily="34" charset="0"/>
              </a:rPr>
              <a:t>Affiliate originates mortgage and sells to an investor; can sell </a:t>
            </a:r>
            <a:r>
              <a:rPr lang="en-US" sz="2800" b="1">
                <a:solidFill>
                  <a:srgbClr val="00B0F0"/>
                </a:solidFill>
                <a:latin typeface="Arial" panose="020B0604020202020204" pitchFamily="34" charset="0"/>
                <a:cs typeface="Arial" panose="020B0604020202020204" pitchFamily="34" charset="0"/>
              </a:rPr>
              <a:t>new or seasoned </a:t>
            </a:r>
            <a:r>
              <a:rPr lang="en-US" sz="2800" b="1">
                <a:latin typeface="Arial" panose="020B0604020202020204" pitchFamily="34" charset="0"/>
                <a:cs typeface="Arial" panose="020B0604020202020204" pitchFamily="34" charset="0"/>
              </a:rPr>
              <a:t>loans; takes them off affiliate’s balance sheet</a:t>
            </a:r>
          </a:p>
          <a:p>
            <a:pPr marL="457200" indent="-457200">
              <a:spcBef>
                <a:spcPts val="0"/>
              </a:spcBef>
              <a:buFont typeface="Arial" panose="020B0604020202020204" pitchFamily="34" charset="0"/>
              <a:buChar char="•"/>
            </a:pPr>
            <a:endParaRPr lang="en-US" sz="1000" b="1">
              <a:latin typeface="Arial" panose="020B0604020202020204" pitchFamily="34" charset="0"/>
              <a:cs typeface="Arial" panose="020B0604020202020204" pitchFamily="34" charset="0"/>
            </a:endParaRPr>
          </a:p>
          <a:p>
            <a:pPr marL="457200" indent="-457200">
              <a:spcBef>
                <a:spcPts val="0"/>
              </a:spcBef>
              <a:buFont typeface="Arial" panose="020B0604020202020204" pitchFamily="34" charset="0"/>
              <a:buChar char="•"/>
            </a:pPr>
            <a:r>
              <a:rPr lang="en-US" sz="2800" b="1">
                <a:latin typeface="Arial" panose="020B0604020202020204" pitchFamily="34" charset="0"/>
                <a:cs typeface="Arial" panose="020B0604020202020204" pitchFamily="34" charset="0"/>
              </a:rPr>
              <a:t>Affiliate </a:t>
            </a:r>
            <a:r>
              <a:rPr lang="en-US" sz="2800" b="1">
                <a:solidFill>
                  <a:schemeClr val="tx2"/>
                </a:solidFill>
                <a:latin typeface="Arial" panose="020B0604020202020204" pitchFamily="34" charset="0"/>
                <a:cs typeface="Arial" panose="020B0604020202020204" pitchFamily="34" charset="0"/>
              </a:rPr>
              <a:t>may be able to retain or release servicing, </a:t>
            </a:r>
            <a:r>
              <a:rPr lang="en-US" sz="2800" b="1">
                <a:latin typeface="Arial" panose="020B0604020202020204" pitchFamily="34" charset="0"/>
                <a:cs typeface="Arial" panose="020B0604020202020204" pitchFamily="34" charset="0"/>
              </a:rPr>
              <a:t>depending on agreement with investor</a:t>
            </a:r>
          </a:p>
          <a:p>
            <a:pPr marL="457200" indent="-457200">
              <a:spcBef>
                <a:spcPts val="0"/>
              </a:spcBef>
              <a:buFont typeface="Arial" panose="020B0604020202020204" pitchFamily="34" charset="0"/>
              <a:buChar char="•"/>
            </a:pPr>
            <a:endParaRPr lang="en-US" sz="1000" b="1">
              <a:solidFill>
                <a:schemeClr val="tx2"/>
              </a:solidFill>
              <a:latin typeface="Arial" panose="020B0604020202020204" pitchFamily="34" charset="0"/>
              <a:cs typeface="Arial" panose="020B0604020202020204" pitchFamily="34" charset="0"/>
            </a:endParaRPr>
          </a:p>
          <a:p>
            <a:pPr marL="457200" indent="-457200">
              <a:spcBef>
                <a:spcPts val="0"/>
              </a:spcBef>
              <a:buFont typeface="Arial" panose="020B0604020202020204" pitchFamily="34" charset="0"/>
              <a:buChar char="•"/>
            </a:pPr>
            <a:r>
              <a:rPr lang="en-US" sz="2800" b="1">
                <a:solidFill>
                  <a:srgbClr val="00B0F0"/>
                </a:solidFill>
                <a:latin typeface="Arial" panose="020B0604020202020204" pitchFamily="34" charset="0"/>
                <a:cs typeface="Arial" panose="020B0604020202020204" pitchFamily="34" charset="0"/>
              </a:rPr>
              <a:t>Significant work </a:t>
            </a:r>
            <a:r>
              <a:rPr lang="en-US" sz="2800" b="1">
                <a:latin typeface="Arial" panose="020B0604020202020204" pitchFamily="34" charset="0"/>
                <a:cs typeface="Arial" panose="020B0604020202020204" pitchFamily="34" charset="0"/>
              </a:rPr>
              <a:t>for affiliate to</a:t>
            </a:r>
          </a:p>
          <a:p>
            <a:pPr marL="1371600" lvl="2" indent="-457200">
              <a:spcBef>
                <a:spcPts val="0"/>
              </a:spcBef>
              <a:buFont typeface="Courier New" panose="02070309020205020404" pitchFamily="49" charset="0"/>
              <a:buChar char="o"/>
            </a:pPr>
            <a:r>
              <a:rPr lang="en-US" sz="2800" b="1">
                <a:latin typeface="Arial" panose="020B0604020202020204" pitchFamily="34" charset="0"/>
                <a:cs typeface="Arial" panose="020B0604020202020204" pitchFamily="34" charset="0"/>
              </a:rPr>
              <a:t>Ensure loans are in good form and saleable </a:t>
            </a:r>
          </a:p>
          <a:p>
            <a:pPr marL="1371600" lvl="2" indent="-457200">
              <a:spcBef>
                <a:spcPts val="0"/>
              </a:spcBef>
              <a:buFont typeface="Courier New" panose="02070309020205020404" pitchFamily="49" charset="0"/>
              <a:buChar char="o"/>
            </a:pPr>
            <a:r>
              <a:rPr lang="en-US" sz="2800" b="1">
                <a:latin typeface="Arial" panose="020B0604020202020204" pitchFamily="34" charset="0"/>
                <a:cs typeface="Arial" panose="020B0604020202020204" pitchFamily="34" charset="0"/>
              </a:rPr>
              <a:t>Find investor willing to purchase</a:t>
            </a:r>
          </a:p>
          <a:p>
            <a:pPr marL="1371600" lvl="2" indent="-457200">
              <a:spcBef>
                <a:spcPts val="0"/>
              </a:spcBef>
              <a:buFont typeface="Courier New" panose="02070309020205020404" pitchFamily="49" charset="0"/>
              <a:buChar char="o"/>
            </a:pPr>
            <a:r>
              <a:rPr lang="en-US" sz="2800" b="1">
                <a:latin typeface="Arial" panose="020B0604020202020204" pitchFamily="34" charset="0"/>
                <a:cs typeface="Arial" panose="020B0604020202020204" pitchFamily="34" charset="0"/>
              </a:rPr>
              <a:t>Evaluate terms &amp; obtain favorable pricing, often without experience in this area</a:t>
            </a:r>
          </a:p>
          <a:p>
            <a:pPr marL="914400" lvl="1" indent="-457200">
              <a:spcBef>
                <a:spcPts val="0"/>
              </a:spcBef>
              <a:buFont typeface="Arial" panose="020B0604020202020204" pitchFamily="34" charset="0"/>
              <a:buChar char="•"/>
            </a:pPr>
            <a:endParaRPr lang="en-US" sz="1000" b="1">
              <a:latin typeface="Arial" panose="020B0604020202020204" pitchFamily="34" charset="0"/>
              <a:cs typeface="Arial" panose="020B0604020202020204" pitchFamily="34" charset="0"/>
            </a:endParaRPr>
          </a:p>
          <a:p>
            <a:pPr marL="457200" indent="-457200">
              <a:spcBef>
                <a:spcPts val="0"/>
              </a:spcBef>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Or can pay to </a:t>
            </a:r>
            <a:r>
              <a:rPr lang="en-US" sz="2800" b="1">
                <a:solidFill>
                  <a:srgbClr val="00B0F0"/>
                </a:solidFill>
                <a:latin typeface="Arial" panose="020B0604020202020204" pitchFamily="34" charset="0"/>
                <a:ea typeface="Arial Bold"/>
                <a:cs typeface="Arial" panose="020B0604020202020204" pitchFamily="34" charset="0"/>
                <a:sym typeface="Arial Bold"/>
              </a:rPr>
              <a:t>engage consultant </a:t>
            </a:r>
            <a:r>
              <a:rPr lang="en-US" sz="2800" b="1">
                <a:latin typeface="Arial" panose="020B0604020202020204" pitchFamily="34" charset="0"/>
                <a:ea typeface="Arial Bold"/>
                <a:cs typeface="Arial" panose="020B0604020202020204" pitchFamily="34" charset="0"/>
                <a:sym typeface="Arial Bold"/>
              </a:rPr>
              <a:t>for transaction</a:t>
            </a:r>
          </a:p>
          <a:p>
            <a:pPr algn="l"/>
            <a:endParaRPr lang="en-US" sz="2800" b="1">
              <a:latin typeface="Arial" panose="020B0604020202020204" pitchFamily="34" charset="0"/>
              <a:ea typeface="Arial Bold"/>
              <a:cs typeface="Arial" panose="020B0604020202020204" pitchFamily="34" charset="0"/>
              <a:sym typeface="Arial Bold"/>
            </a:endParaRPr>
          </a:p>
          <a:p>
            <a:pPr algn="l"/>
            <a:endParaRPr lang="en-US" sz="2800">
              <a:latin typeface="Neue Haas Grotesk Text Pro" panose="020B0504020202020204" pitchFamily="34" charset="0"/>
              <a:ea typeface="Arial Bold"/>
              <a:cs typeface="Arial Bold"/>
              <a:sym typeface="Arial Bold"/>
            </a:endParaRPr>
          </a:p>
          <a:p>
            <a:pPr algn="l"/>
            <a:endParaRPr lang="en-US" sz="3200" b="1">
              <a:solidFill>
                <a:srgbClr val="00B0F0"/>
              </a:solidFill>
              <a:latin typeface="Neue Haas Grotesk Text Pro" panose="020B0504020202020204" pitchFamily="34" charset="0"/>
              <a:ea typeface="Arial Bold"/>
              <a:cs typeface="Arial Bold"/>
              <a:sym typeface="Arial Bold"/>
            </a:endParaRPr>
          </a:p>
          <a:p>
            <a:pPr marL="0" algn="l" rtl="0" eaLnBrk="1" fontAlgn="b" latinLnBrk="0" hangingPunct="1">
              <a:buNone/>
            </a:pPr>
            <a:endParaRPr lang="en-US" sz="2800">
              <a:latin typeface="Neue Haas Grotesk Text Pro" panose="020B0504020202020204" pitchFamily="34" charset="0"/>
              <a:ea typeface="Arial Bold"/>
              <a:cs typeface="Arial Bold"/>
              <a:sym typeface="Arial Bold"/>
            </a:endParaRPr>
          </a:p>
          <a:p>
            <a:pPr algn="ctr">
              <a:defRPr/>
            </a:pPr>
            <a:endParaRPr lang="en-US" sz="6000" b="1">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5721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F0720-F651-3934-5F37-D407961897F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8A98A8F-E3DD-62FD-E693-F953D93649BA}"/>
              </a:ext>
            </a:extLst>
          </p:cNvPr>
          <p:cNvSpPr txBox="1"/>
          <p:nvPr/>
        </p:nvSpPr>
        <p:spPr>
          <a:xfrm>
            <a:off x="97972" y="144236"/>
            <a:ext cx="8948057" cy="9140964"/>
          </a:xfrm>
          <a:prstGeom prst="rect">
            <a:avLst/>
          </a:prstGeom>
          <a:noFill/>
        </p:spPr>
        <p:txBody>
          <a:bodyPr wrap="square">
            <a:spAutoFit/>
          </a:bodyPr>
          <a:lstStyle/>
          <a:p>
            <a:pPr algn="ctr"/>
            <a:r>
              <a:rPr lang="en-US" sz="3400" b="1">
                <a:latin typeface="Arial" panose="020B0604020202020204" pitchFamily="34" charset="0"/>
                <a:ea typeface="Arial Bold"/>
                <a:cs typeface="Arial" panose="020B0604020202020204" pitchFamily="34" charset="0"/>
                <a:sym typeface="Arial Bold"/>
              </a:rPr>
              <a:t>Recycling Capital: </a:t>
            </a:r>
            <a:r>
              <a:rPr lang="en-US" sz="3400" b="1">
                <a:solidFill>
                  <a:srgbClr val="00B0F0"/>
                </a:solidFill>
                <a:latin typeface="Arial" panose="020B0604020202020204" pitchFamily="34" charset="0"/>
                <a:ea typeface="Arial Bold"/>
                <a:cs typeface="Arial" panose="020B0604020202020204" pitchFamily="34" charset="0"/>
                <a:sym typeface="Arial Bold"/>
              </a:rPr>
              <a:t>Mortgage Leveraging</a:t>
            </a:r>
          </a:p>
          <a:p>
            <a:pPr marL="342900" indent="-342900">
              <a:spcBef>
                <a:spcPts val="0"/>
              </a:spcBef>
              <a:buFont typeface="Arial" panose="020B0604020202020204" pitchFamily="34" charset="0"/>
              <a:buChar char="•"/>
            </a:pPr>
            <a:endParaRPr lang="en-US" sz="1200" b="1">
              <a:latin typeface="Arial" panose="020B0604020202020204" pitchFamily="34" charset="0"/>
              <a:cs typeface="Arial" panose="020B0604020202020204" pitchFamily="34" charset="0"/>
            </a:endParaRPr>
          </a:p>
          <a:p>
            <a:pPr marL="457200" indent="-457200">
              <a:spcBef>
                <a:spcPts val="0"/>
              </a:spcBef>
              <a:buFont typeface="Arial" panose="020B0604020202020204" pitchFamily="34" charset="0"/>
              <a:buChar char="•"/>
            </a:pPr>
            <a:r>
              <a:rPr lang="en-US" sz="2800" b="1">
                <a:latin typeface="Arial" panose="020B0604020202020204" pitchFamily="34" charset="0"/>
                <a:cs typeface="Arial" panose="020B0604020202020204" pitchFamily="34" charset="0"/>
              </a:rPr>
              <a:t>Affiliate originates &amp; </a:t>
            </a:r>
            <a:r>
              <a:rPr lang="en-US" sz="2800" b="1">
                <a:solidFill>
                  <a:schemeClr val="tx2"/>
                </a:solidFill>
                <a:latin typeface="Arial" panose="020B0604020202020204" pitchFamily="34" charset="0"/>
                <a:cs typeface="Arial" panose="020B0604020202020204" pitchFamily="34" charset="0"/>
              </a:rPr>
              <a:t>holds </a:t>
            </a:r>
            <a:r>
              <a:rPr lang="en-US" sz="2800" b="1">
                <a:latin typeface="Arial" panose="020B0604020202020204" pitchFamily="34" charset="0"/>
                <a:cs typeface="Arial" panose="020B0604020202020204" pitchFamily="34" charset="0"/>
              </a:rPr>
              <a:t>mortgages (stay on balance sheet); uses them as </a:t>
            </a:r>
            <a:r>
              <a:rPr lang="en-US" sz="2800" b="1">
                <a:solidFill>
                  <a:schemeClr val="tx2"/>
                </a:solidFill>
                <a:latin typeface="Arial" panose="020B0604020202020204" pitchFamily="34" charset="0"/>
                <a:cs typeface="Arial" panose="020B0604020202020204" pitchFamily="34" charset="0"/>
              </a:rPr>
              <a:t>collateral for secured borrowing; </a:t>
            </a:r>
            <a:r>
              <a:rPr lang="en-US" sz="2800" b="1">
                <a:latin typeface="Arial" panose="020B0604020202020204" pitchFamily="34" charset="0"/>
                <a:cs typeface="Arial" panose="020B0604020202020204" pitchFamily="34" charset="0"/>
              </a:rPr>
              <a:t>can leverage </a:t>
            </a:r>
            <a:r>
              <a:rPr lang="en-US" sz="2800" b="1">
                <a:solidFill>
                  <a:srgbClr val="00B0F0"/>
                </a:solidFill>
                <a:latin typeface="Arial" panose="020B0604020202020204" pitchFamily="34" charset="0"/>
                <a:cs typeface="Arial" panose="020B0604020202020204" pitchFamily="34" charset="0"/>
              </a:rPr>
              <a:t>new or seasoned </a:t>
            </a:r>
            <a:r>
              <a:rPr lang="en-US" sz="2800" b="1">
                <a:latin typeface="Arial" panose="020B0604020202020204" pitchFamily="34" charset="0"/>
                <a:cs typeface="Arial" panose="020B0604020202020204" pitchFamily="34" charset="0"/>
              </a:rPr>
              <a:t>loans</a:t>
            </a:r>
            <a:endParaRPr lang="en-US" sz="2800" b="1">
              <a:solidFill>
                <a:schemeClr val="tx2"/>
              </a:solidFill>
              <a:latin typeface="Arial" panose="020B0604020202020204" pitchFamily="34" charset="0"/>
              <a:cs typeface="Arial" panose="020B0604020202020204" pitchFamily="34" charset="0"/>
            </a:endParaRPr>
          </a:p>
          <a:p>
            <a:pPr marL="457200" indent="-457200">
              <a:spcBef>
                <a:spcPts val="0"/>
              </a:spcBef>
              <a:buFont typeface="Arial" panose="020B0604020202020204" pitchFamily="34" charset="0"/>
              <a:buChar char="•"/>
            </a:pPr>
            <a:endParaRPr lang="en-US" sz="1000" b="1">
              <a:latin typeface="Arial" panose="020B0604020202020204" pitchFamily="34" charset="0"/>
              <a:cs typeface="Arial" panose="020B0604020202020204" pitchFamily="34" charset="0"/>
            </a:endParaRPr>
          </a:p>
          <a:p>
            <a:pPr marL="457200" indent="-457200">
              <a:spcBef>
                <a:spcPts val="0"/>
              </a:spcBef>
              <a:buFont typeface="Arial" panose="020B0604020202020204" pitchFamily="34" charset="0"/>
              <a:buChar char="•"/>
            </a:pPr>
            <a:r>
              <a:rPr lang="en-US" sz="2800" b="1">
                <a:latin typeface="Arial" panose="020B0604020202020204" pitchFamily="34" charset="0"/>
                <a:cs typeface="Arial" panose="020B0604020202020204" pitchFamily="34" charset="0"/>
              </a:rPr>
              <a:t>Affiliate </a:t>
            </a:r>
            <a:r>
              <a:rPr lang="en-US" sz="2800" b="1">
                <a:solidFill>
                  <a:schemeClr val="tx2"/>
                </a:solidFill>
                <a:latin typeface="Arial" panose="020B0604020202020204" pitchFamily="34" charset="0"/>
                <a:cs typeface="Arial" panose="020B0604020202020204" pitchFamily="34" charset="0"/>
              </a:rPr>
              <a:t>retains servicing</a:t>
            </a:r>
            <a:endParaRPr lang="en-US" sz="1000" b="1">
              <a:latin typeface="Arial" panose="020B0604020202020204" pitchFamily="34" charset="0"/>
              <a:ea typeface="Arial Bold"/>
              <a:cs typeface="Arial" panose="020B0604020202020204" pitchFamily="34" charset="0"/>
              <a:sym typeface="Arial Bold"/>
            </a:endParaRPr>
          </a:p>
          <a:p>
            <a:pPr marL="457200" indent="-457200">
              <a:spcBef>
                <a:spcPts val="0"/>
              </a:spcBef>
              <a:buFont typeface="Arial" panose="020B0604020202020204" pitchFamily="34" charset="0"/>
              <a:buChar char="•"/>
            </a:pPr>
            <a:endParaRPr lang="en-US" sz="1000" b="1">
              <a:solidFill>
                <a:schemeClr val="tx2"/>
              </a:solidFill>
              <a:latin typeface="Arial" panose="020B0604020202020204" pitchFamily="34" charset="0"/>
              <a:cs typeface="Arial" panose="020B0604020202020204" pitchFamily="34" charset="0"/>
            </a:endParaRPr>
          </a:p>
          <a:p>
            <a:pPr marL="457200" indent="-457200">
              <a:spcBef>
                <a:spcPts val="0"/>
              </a:spcBef>
              <a:buFont typeface="Arial" panose="020B0604020202020204" pitchFamily="34" charset="0"/>
              <a:buChar char="•"/>
            </a:pPr>
            <a:r>
              <a:rPr lang="en-US" sz="2800" b="1">
                <a:solidFill>
                  <a:srgbClr val="00B0F0"/>
                </a:solidFill>
                <a:latin typeface="Arial" panose="020B0604020202020204" pitchFamily="34" charset="0"/>
                <a:cs typeface="Arial" panose="020B0604020202020204" pitchFamily="34" charset="0"/>
              </a:rPr>
              <a:t>Significant work </a:t>
            </a:r>
            <a:r>
              <a:rPr lang="en-US" sz="2800" b="1">
                <a:latin typeface="Arial" panose="020B0604020202020204" pitchFamily="34" charset="0"/>
                <a:cs typeface="Arial" panose="020B0604020202020204" pitchFamily="34" charset="0"/>
              </a:rPr>
              <a:t>for affiliate to</a:t>
            </a:r>
          </a:p>
          <a:p>
            <a:pPr marL="1371600" lvl="2" indent="-457200">
              <a:spcBef>
                <a:spcPts val="0"/>
              </a:spcBef>
              <a:buFont typeface="Courier New" panose="02070309020205020404" pitchFamily="49" charset="0"/>
              <a:buChar char="o"/>
            </a:pPr>
            <a:r>
              <a:rPr lang="en-US" sz="2800" b="1">
                <a:latin typeface="Arial" panose="020B0604020202020204" pitchFamily="34" charset="0"/>
                <a:cs typeface="Arial" panose="020B0604020202020204" pitchFamily="34" charset="0"/>
              </a:rPr>
              <a:t>Ensure loans are in good form and saleable </a:t>
            </a:r>
          </a:p>
          <a:p>
            <a:pPr marL="1371600" lvl="2" indent="-457200">
              <a:spcBef>
                <a:spcPts val="0"/>
              </a:spcBef>
              <a:buFont typeface="Courier New" panose="02070309020205020404" pitchFamily="49" charset="0"/>
              <a:buChar char="o"/>
            </a:pPr>
            <a:r>
              <a:rPr lang="en-US" sz="2800" b="1">
                <a:latin typeface="Arial" panose="020B0604020202020204" pitchFamily="34" charset="0"/>
                <a:cs typeface="Arial" panose="020B0604020202020204" pitchFamily="34" charset="0"/>
              </a:rPr>
              <a:t>Find lender willing to purchase</a:t>
            </a:r>
          </a:p>
          <a:p>
            <a:pPr marL="1371600" lvl="2" indent="-457200">
              <a:spcBef>
                <a:spcPts val="0"/>
              </a:spcBef>
              <a:buFont typeface="Courier New" panose="02070309020205020404" pitchFamily="49" charset="0"/>
              <a:buChar char="o"/>
            </a:pPr>
            <a:r>
              <a:rPr lang="en-US" sz="2800" b="1">
                <a:latin typeface="Arial" panose="020B0604020202020204" pitchFamily="34" charset="0"/>
                <a:cs typeface="Arial" panose="020B0604020202020204" pitchFamily="34" charset="0"/>
              </a:rPr>
              <a:t>Evaluate terms &amp; obtain favorable pricing, often without experience in this area</a:t>
            </a:r>
          </a:p>
          <a:p>
            <a:pPr marL="914400" lvl="1" indent="-457200">
              <a:spcBef>
                <a:spcPts val="0"/>
              </a:spcBef>
              <a:buFont typeface="Arial" panose="020B0604020202020204" pitchFamily="34" charset="0"/>
              <a:buChar char="•"/>
            </a:pPr>
            <a:endParaRPr lang="en-US" sz="1000" b="1">
              <a:latin typeface="Arial" panose="020B0604020202020204" pitchFamily="34" charset="0"/>
              <a:cs typeface="Arial" panose="020B0604020202020204" pitchFamily="34" charset="0"/>
            </a:endParaRPr>
          </a:p>
          <a:p>
            <a:pPr marL="457200" indent="-457200">
              <a:spcBef>
                <a:spcPts val="0"/>
              </a:spcBef>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Or can pay to </a:t>
            </a:r>
            <a:r>
              <a:rPr lang="en-US" sz="2800" b="1">
                <a:solidFill>
                  <a:srgbClr val="00B0F0"/>
                </a:solidFill>
                <a:latin typeface="Arial" panose="020B0604020202020204" pitchFamily="34" charset="0"/>
                <a:ea typeface="Arial Bold"/>
                <a:cs typeface="Arial" panose="020B0604020202020204" pitchFamily="34" charset="0"/>
                <a:sym typeface="Arial Bold"/>
              </a:rPr>
              <a:t>engage consultant </a:t>
            </a:r>
            <a:r>
              <a:rPr lang="en-US" sz="2800" b="1">
                <a:latin typeface="Arial" panose="020B0604020202020204" pitchFamily="34" charset="0"/>
                <a:ea typeface="Arial Bold"/>
                <a:cs typeface="Arial" panose="020B0604020202020204" pitchFamily="34" charset="0"/>
                <a:sym typeface="Arial Bold"/>
              </a:rPr>
              <a:t>for transaction</a:t>
            </a:r>
          </a:p>
          <a:p>
            <a:pPr marL="457200" indent="-457200">
              <a:spcBef>
                <a:spcPts val="0"/>
              </a:spcBef>
              <a:buFont typeface="Arial" panose="020B0604020202020204" pitchFamily="34" charset="0"/>
              <a:buChar char="•"/>
            </a:pPr>
            <a:endParaRPr lang="en-US" sz="2800" b="1">
              <a:latin typeface="NeueHaasGroteskDisp Pro Md" panose="020B0604020202020204" pitchFamily="34" charset="0"/>
              <a:ea typeface="Arial Bold"/>
              <a:cs typeface="Arial Bold"/>
              <a:sym typeface="Arial Bold"/>
            </a:endParaRPr>
          </a:p>
          <a:p>
            <a:pPr algn="l"/>
            <a:endParaRPr lang="en-US" sz="2800">
              <a:latin typeface="Neue Haas Grotesk Text Pro" panose="020B0504020202020204" pitchFamily="34" charset="0"/>
              <a:ea typeface="Arial Bold"/>
              <a:cs typeface="Arial Bold"/>
              <a:sym typeface="Arial Bold"/>
            </a:endParaRPr>
          </a:p>
          <a:p>
            <a:pPr algn="l"/>
            <a:endParaRPr lang="en-US" sz="2800">
              <a:latin typeface="Neue Haas Grotesk Text Pro" panose="020B0504020202020204" pitchFamily="34" charset="0"/>
              <a:ea typeface="Arial Bold"/>
              <a:cs typeface="Arial Bold"/>
              <a:sym typeface="Arial Bold"/>
            </a:endParaRPr>
          </a:p>
          <a:p>
            <a:pPr algn="l"/>
            <a:endParaRPr lang="en-US" sz="3200" b="1">
              <a:solidFill>
                <a:srgbClr val="00B0F0"/>
              </a:solidFill>
              <a:latin typeface="Neue Haas Grotesk Text Pro" panose="020B0504020202020204" pitchFamily="34" charset="0"/>
              <a:ea typeface="Arial Bold"/>
              <a:cs typeface="Arial Bold"/>
              <a:sym typeface="Arial Bold"/>
            </a:endParaRPr>
          </a:p>
          <a:p>
            <a:pPr marL="0" algn="l" rtl="0" eaLnBrk="1" fontAlgn="b" latinLnBrk="0" hangingPunct="1">
              <a:buNone/>
            </a:pPr>
            <a:endParaRPr lang="en-US" sz="2800">
              <a:latin typeface="Neue Haas Grotesk Text Pro" panose="020B0504020202020204" pitchFamily="34" charset="0"/>
              <a:ea typeface="Arial Bold"/>
              <a:cs typeface="Arial Bold"/>
              <a:sym typeface="Arial Bold"/>
            </a:endParaRPr>
          </a:p>
          <a:p>
            <a:pPr algn="ctr">
              <a:defRPr/>
            </a:pPr>
            <a:endParaRPr lang="en-US" sz="6000" b="1">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953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smiling at camera&#10;&#10;AI-generated content may be incorrect.">
            <a:extLst>
              <a:ext uri="{FF2B5EF4-FFF2-40B4-BE49-F238E27FC236}">
                <a16:creationId xmlns:a16="http://schemas.microsoft.com/office/drawing/2014/main" id="{EF23360E-DC84-D1BD-7A65-A7CA8BD24E85}"/>
              </a:ext>
            </a:extLst>
          </p:cNvPr>
          <p:cNvPicPr>
            <a:picLocks noChangeAspect="1"/>
          </p:cNvPicPr>
          <p:nvPr/>
        </p:nvPicPr>
        <p:blipFill>
          <a:blip r:embed="rId3">
            <a:extLst>
              <a:ext uri="{28A0092B-C50C-407E-A947-70E740481C1C}">
                <a14:useLocalDpi xmlns:a14="http://schemas.microsoft.com/office/drawing/2010/main" val="0"/>
              </a:ext>
            </a:extLst>
          </a:blip>
          <a:srcRect l="4956" r="9515"/>
          <a:stretch/>
        </p:blipFill>
        <p:spPr>
          <a:xfrm>
            <a:off x="3410663" y="1286078"/>
            <a:ext cx="2193140" cy="2194560"/>
          </a:xfrm>
          <a:prstGeom prst="rect">
            <a:avLst/>
          </a:prstGeom>
        </p:spPr>
      </p:pic>
      <p:pic>
        <p:nvPicPr>
          <p:cNvPr id="2050" name="Picture 2" descr="SBrachleWagner">
            <a:extLst>
              <a:ext uri="{FF2B5EF4-FFF2-40B4-BE49-F238E27FC236}">
                <a16:creationId xmlns:a16="http://schemas.microsoft.com/office/drawing/2014/main" id="{D9F22D19-F919-429D-519D-E738959943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614" y="1231814"/>
            <a:ext cx="2194560" cy="21945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erson in a suit and tie&#10;&#10;AI-generated content may be incorrect.">
            <a:extLst>
              <a:ext uri="{FF2B5EF4-FFF2-40B4-BE49-F238E27FC236}">
                <a16:creationId xmlns:a16="http://schemas.microsoft.com/office/drawing/2014/main" id="{98ADD8F0-BB27-BEEF-3BDE-8D417F5382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9292" y="1284350"/>
            <a:ext cx="2201230" cy="2194560"/>
          </a:xfrm>
          <a:prstGeom prst="rect">
            <a:avLst/>
          </a:prstGeom>
          <a:ln w="38100">
            <a:noFill/>
          </a:ln>
        </p:spPr>
      </p:pic>
      <p:sp>
        <p:nvSpPr>
          <p:cNvPr id="6" name="TextBox 8">
            <a:extLst>
              <a:ext uri="{FF2B5EF4-FFF2-40B4-BE49-F238E27FC236}">
                <a16:creationId xmlns:a16="http://schemas.microsoft.com/office/drawing/2014/main" id="{FAFE4B89-5386-6C81-4D38-0AB26794CC6A}"/>
              </a:ext>
            </a:extLst>
          </p:cNvPr>
          <p:cNvSpPr txBox="1"/>
          <p:nvPr/>
        </p:nvSpPr>
        <p:spPr>
          <a:xfrm>
            <a:off x="730614" y="3980545"/>
            <a:ext cx="7640500" cy="1015663"/>
          </a:xfrm>
          <a:prstGeom prst="rect">
            <a:avLst/>
          </a:prstGeom>
        </p:spPr>
        <p:txBody>
          <a:bodyPr wrap="square" lIns="0" tIns="0" rIns="0" bIns="0" rtlCol="0" anchor="t">
            <a:spAutoFit/>
          </a:bodyPr>
          <a:lstStyle/>
          <a:p>
            <a:pPr indent="-39689"/>
            <a:r>
              <a:rPr lang="en-US" b="1">
                <a:solidFill>
                  <a:srgbClr val="00B0F0"/>
                </a:solidFill>
                <a:latin typeface="Arial" panose="020B0604020202020204" pitchFamily="34" charset="0"/>
                <a:ea typeface="Arial Bold"/>
                <a:cs typeface="Arial" panose="020B0604020202020204" pitchFamily="34" charset="0"/>
                <a:sym typeface="Arial Bold"/>
              </a:rPr>
              <a:t>Sarah Brachle Wagner	Dru Bergman		Peter Lewandowski</a:t>
            </a:r>
          </a:p>
          <a:p>
            <a:pPr indent="-39689"/>
            <a:r>
              <a:rPr lang="en-US" sz="1600">
                <a:solidFill>
                  <a:srgbClr val="000000"/>
                </a:solidFill>
                <a:latin typeface="Arial" panose="020B0604020202020204" pitchFamily="34" charset="0"/>
                <a:ea typeface="Arial Bold"/>
                <a:cs typeface="Arial" panose="020B0604020202020204" pitchFamily="34" charset="0"/>
                <a:sym typeface="Arial Bold"/>
              </a:rPr>
              <a:t>Chief Executive Officer	Dir Financing &amp; Gov Grants	Chief Executive Officer</a:t>
            </a:r>
          </a:p>
          <a:p>
            <a:pPr indent="-39689"/>
            <a:r>
              <a:rPr lang="en-US" sz="1600">
                <a:solidFill>
                  <a:srgbClr val="000000"/>
                </a:solidFill>
                <a:latin typeface="Arial" panose="020B0604020202020204" pitchFamily="34" charset="0"/>
                <a:ea typeface="Arial Bold"/>
                <a:cs typeface="Arial" panose="020B0604020202020204" pitchFamily="34" charset="0"/>
                <a:sym typeface="Arial Bold"/>
              </a:rPr>
              <a:t>Chicagoland Habitat		Chicagoland Habitat		Habitat for Humanity</a:t>
            </a:r>
          </a:p>
          <a:p>
            <a:pPr indent="-39689"/>
            <a:r>
              <a:rPr lang="en-US" sz="1600">
                <a:solidFill>
                  <a:srgbClr val="000000"/>
                </a:solidFill>
                <a:latin typeface="Arial" panose="020B0604020202020204" pitchFamily="34" charset="0"/>
                <a:ea typeface="Arial Bold"/>
                <a:cs typeface="Arial" panose="020B0604020202020204" pitchFamily="34" charset="0"/>
                <a:sym typeface="Arial Bold"/>
              </a:rPr>
              <a:t>for Humanity		for Humanity 		Wisconsin</a:t>
            </a:r>
            <a:endParaRPr lang="en-US" sz="1750">
              <a:solidFill>
                <a:srgbClr val="000000"/>
              </a:solidFill>
              <a:latin typeface="Neue Haas Grotesk Text Pro" panose="020B0504020202020204" pitchFamily="34" charset="0"/>
              <a:ea typeface="Arial Bold"/>
              <a:cs typeface="Arial Bold"/>
              <a:sym typeface="Arial Bo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3D085-D862-47CD-5592-F36B2F791BA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03C5FEF-9485-6CF4-3994-1637222102BC}"/>
              </a:ext>
            </a:extLst>
          </p:cNvPr>
          <p:cNvSpPr txBox="1"/>
          <p:nvPr/>
        </p:nvSpPr>
        <p:spPr>
          <a:xfrm>
            <a:off x="239485" y="155121"/>
            <a:ext cx="8665029" cy="10710624"/>
          </a:xfrm>
          <a:prstGeom prst="rect">
            <a:avLst/>
          </a:prstGeom>
          <a:noFill/>
        </p:spPr>
        <p:txBody>
          <a:bodyPr wrap="square">
            <a:spAutoFit/>
          </a:bodyPr>
          <a:lstStyle/>
          <a:p>
            <a:pPr algn="ctr"/>
            <a:r>
              <a:rPr lang="en-US" sz="3400" b="1">
                <a:latin typeface="Arial" panose="020B0604020202020204" pitchFamily="34" charset="0"/>
                <a:ea typeface="Arial Bold"/>
                <a:cs typeface="Arial" panose="020B0604020202020204" pitchFamily="34" charset="0"/>
                <a:sym typeface="Arial Bold"/>
              </a:rPr>
              <a:t>Recycling Capital: </a:t>
            </a:r>
            <a:r>
              <a:rPr lang="en-US" sz="3400" b="1">
                <a:solidFill>
                  <a:srgbClr val="00B0F0"/>
                </a:solidFill>
                <a:latin typeface="Arial" panose="020B0604020202020204" pitchFamily="34" charset="0"/>
                <a:ea typeface="Arial Bold"/>
                <a:cs typeface="Arial" panose="020B0604020202020204" pitchFamily="34" charset="0"/>
                <a:sym typeface="Arial Bold"/>
              </a:rPr>
              <a:t>Third-party Lending</a:t>
            </a:r>
          </a:p>
          <a:p>
            <a:pPr marL="342900" indent="-342900">
              <a:spcBef>
                <a:spcPts val="0"/>
              </a:spcBef>
              <a:buFont typeface="Arial" panose="020B0604020202020204" pitchFamily="34" charset="0"/>
              <a:buChar char="•"/>
            </a:pPr>
            <a:endParaRPr lang="en-US" sz="1200" b="1">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Affiliate coordinates relationship &amp; terms, but borrower obtains first mortgage directly from </a:t>
            </a:r>
            <a:r>
              <a:rPr lang="en-US" sz="2800" b="1">
                <a:solidFill>
                  <a:srgbClr val="00B0F0"/>
                </a:solidFill>
                <a:latin typeface="Arial" panose="020B0604020202020204" pitchFamily="34" charset="0"/>
                <a:ea typeface="Arial Bold"/>
                <a:cs typeface="Arial" panose="020B0604020202020204" pitchFamily="34" charset="0"/>
                <a:sym typeface="Arial Bold"/>
              </a:rPr>
              <a:t>financial institution </a:t>
            </a:r>
            <a:r>
              <a:rPr lang="en-US" sz="2800" b="1">
                <a:latin typeface="Arial" panose="020B0604020202020204" pitchFamily="34" charset="0"/>
                <a:ea typeface="Arial Bold"/>
                <a:cs typeface="Arial" panose="020B0604020202020204" pitchFamily="34" charset="0"/>
                <a:sym typeface="Arial Bold"/>
              </a:rPr>
              <a:t>(only </a:t>
            </a:r>
            <a:r>
              <a:rPr lang="en-US" sz="2800" b="1">
                <a:solidFill>
                  <a:srgbClr val="00B0F0"/>
                </a:solidFill>
                <a:latin typeface="Arial" panose="020B0604020202020204" pitchFamily="34" charset="0"/>
                <a:ea typeface="Arial Bold"/>
                <a:cs typeface="Arial" panose="020B0604020202020204" pitchFamily="34" charset="0"/>
                <a:sym typeface="Arial Bold"/>
              </a:rPr>
              <a:t>new loans)</a:t>
            </a:r>
          </a:p>
          <a:p>
            <a:endParaRPr lang="en-US" sz="1200"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r>
              <a:rPr lang="en-US" sz="2800" b="1">
                <a:solidFill>
                  <a:schemeClr val="tx2"/>
                </a:solidFill>
                <a:latin typeface="Arial" panose="020B0604020202020204" pitchFamily="34" charset="0"/>
                <a:ea typeface="Arial Bold"/>
                <a:cs typeface="Arial" panose="020B0604020202020204" pitchFamily="34" charset="0"/>
                <a:sym typeface="Arial Bold"/>
              </a:rPr>
              <a:t>Lender</a:t>
            </a:r>
            <a:r>
              <a:rPr lang="en-US" sz="2800" b="1">
                <a:latin typeface="Arial" panose="020B0604020202020204" pitchFamily="34" charset="0"/>
                <a:ea typeface="Arial Bold"/>
                <a:cs typeface="Arial" panose="020B0604020202020204" pitchFamily="34" charset="0"/>
                <a:sym typeface="Arial Bold"/>
              </a:rPr>
              <a:t> generally services mortgage</a:t>
            </a:r>
          </a:p>
          <a:p>
            <a:pPr marL="457200" indent="-457200">
              <a:buFont typeface="Arial" panose="020B0604020202020204" pitchFamily="34" charset="0"/>
              <a:buChar char="•"/>
            </a:pPr>
            <a:endParaRPr lang="en-US" sz="1200"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Borrower’s housing payment still </a:t>
            </a:r>
            <a:r>
              <a:rPr lang="en-US" sz="2800" b="1">
                <a:solidFill>
                  <a:srgbClr val="00B0F0"/>
                </a:solidFill>
                <a:latin typeface="Arial" panose="020B0604020202020204" pitchFamily="34" charset="0"/>
                <a:ea typeface="Arial Bold"/>
                <a:cs typeface="Arial" panose="020B0604020202020204" pitchFamily="34" charset="0"/>
                <a:sym typeface="Arial Bold"/>
              </a:rPr>
              <a:t>capped at 30% </a:t>
            </a:r>
            <a:r>
              <a:rPr lang="en-US" sz="2800" b="1">
                <a:latin typeface="Arial" panose="020B0604020202020204" pitchFamily="34" charset="0"/>
                <a:ea typeface="Arial Bold"/>
                <a:cs typeface="Arial" panose="020B0604020202020204" pitchFamily="34" charset="0"/>
                <a:sym typeface="Arial Bold"/>
              </a:rPr>
              <a:t>of gross monthly income</a:t>
            </a:r>
          </a:p>
          <a:p>
            <a:pPr marL="171450" indent="-171450">
              <a:buFont typeface="Arial" panose="020B0604020202020204" pitchFamily="34" charset="0"/>
              <a:buChar char="•"/>
            </a:pPr>
            <a:endParaRPr lang="en-US" sz="1200"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Affiliate can provide </a:t>
            </a:r>
            <a:r>
              <a:rPr lang="en-US" sz="2800" b="1">
                <a:solidFill>
                  <a:srgbClr val="00B0F0"/>
                </a:solidFill>
                <a:latin typeface="Arial" panose="020B0604020202020204" pitchFamily="34" charset="0"/>
                <a:ea typeface="Arial Bold"/>
                <a:cs typeface="Arial" panose="020B0604020202020204" pitchFamily="34" charset="0"/>
                <a:sym typeface="Arial Bold"/>
              </a:rPr>
              <a:t>soft second mortgage </a:t>
            </a:r>
            <a:r>
              <a:rPr lang="en-US" sz="2800" b="1">
                <a:latin typeface="Arial" panose="020B0604020202020204" pitchFamily="34" charset="0"/>
                <a:ea typeface="Arial Bold"/>
                <a:cs typeface="Arial" panose="020B0604020202020204" pitchFamily="34" charset="0"/>
                <a:sym typeface="Arial Bold"/>
              </a:rPr>
              <a:t>to bridge any resulting affordability gap</a:t>
            </a:r>
          </a:p>
          <a:p>
            <a:pPr marL="457200" indent="-457200">
              <a:buFont typeface="Arial" panose="020B0604020202020204" pitchFamily="34" charset="0"/>
              <a:buChar char="•"/>
            </a:pPr>
            <a:endParaRPr lang="en-US" sz="1200"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Often can be coupled with </a:t>
            </a:r>
            <a:r>
              <a:rPr lang="en-US" sz="2800" b="1">
                <a:solidFill>
                  <a:srgbClr val="00B0F0"/>
                </a:solidFill>
                <a:latin typeface="Arial" panose="020B0604020202020204" pitchFamily="34" charset="0"/>
                <a:ea typeface="Arial Bold"/>
                <a:cs typeface="Arial" panose="020B0604020202020204" pitchFamily="34" charset="0"/>
                <a:sym typeface="Arial Bold"/>
              </a:rPr>
              <a:t>downpayment assistance</a:t>
            </a:r>
            <a:r>
              <a:rPr lang="en-US" sz="2800" b="1">
                <a:latin typeface="Arial" panose="020B0604020202020204" pitchFamily="34" charset="0"/>
                <a:ea typeface="Arial Bold"/>
                <a:cs typeface="Arial" panose="020B0604020202020204" pitchFamily="34" charset="0"/>
                <a:sym typeface="Arial Bold"/>
              </a:rPr>
              <a:t> programs</a:t>
            </a:r>
          </a:p>
          <a:p>
            <a:pPr marL="457200" indent="-457200">
              <a:buFont typeface="Arial" panose="020B0604020202020204" pitchFamily="34" charset="0"/>
              <a:buChar char="•"/>
            </a:pPr>
            <a:endParaRPr lang="en-US" sz="2800">
              <a:latin typeface="NeueHaasGroteskDisp Pro Md" panose="020B0604020202020204"/>
              <a:ea typeface="Arial Bold"/>
              <a:cs typeface="Arial Bold"/>
              <a:sym typeface="Arial Bold"/>
            </a:endParaRPr>
          </a:p>
          <a:p>
            <a:pPr marL="457200" indent="-457200">
              <a:buFont typeface="Arial" panose="020B0604020202020204" pitchFamily="34" charset="0"/>
              <a:buChar char="•"/>
            </a:pPr>
            <a:endParaRPr lang="en-US" sz="2800" b="1">
              <a:latin typeface="Neue Haas Grotesk Text Pro" panose="020B0504020202020204" pitchFamily="34" charset="0"/>
              <a:ea typeface="Arial Bold"/>
              <a:cs typeface="Arial Bold"/>
              <a:sym typeface="Arial Bold"/>
            </a:endParaRPr>
          </a:p>
          <a:p>
            <a:endParaRPr lang="en-US" sz="2800" b="1">
              <a:latin typeface="Neue Haas Grotesk Text Pro" panose="020B0504020202020204" pitchFamily="34" charset="0"/>
              <a:ea typeface="Arial Bold"/>
              <a:cs typeface="Arial Bold"/>
              <a:sym typeface="Arial Bold"/>
            </a:endParaRPr>
          </a:p>
          <a:p>
            <a:endParaRPr lang="en-US" sz="2800" b="1">
              <a:latin typeface="Neue Haas Grotesk Text Pro" panose="020B0504020202020204" pitchFamily="34" charset="0"/>
              <a:ea typeface="Arial Bold"/>
              <a:cs typeface="Arial Bold"/>
              <a:sym typeface="Arial Bold"/>
            </a:endParaRPr>
          </a:p>
          <a:p>
            <a:r>
              <a:rPr lang="en-US" sz="2800" b="1">
                <a:latin typeface="Neue Haas Grotesk Text Pro" panose="020B0504020202020204" pitchFamily="34" charset="0"/>
                <a:ea typeface="Arial Bold"/>
                <a:cs typeface="Arial Bold"/>
                <a:sym typeface="Arial Bold"/>
              </a:rPr>
              <a:t> </a:t>
            </a:r>
          </a:p>
          <a:p>
            <a:pPr algn="l"/>
            <a:endParaRPr lang="en-US" sz="2800">
              <a:latin typeface="Neue Haas Grotesk Text Pro" panose="020B0504020202020204" pitchFamily="34" charset="0"/>
              <a:ea typeface="Arial Bold"/>
              <a:cs typeface="Arial Bold"/>
              <a:sym typeface="Arial Bold"/>
            </a:endParaRPr>
          </a:p>
          <a:p>
            <a:pPr algn="l"/>
            <a:endParaRPr lang="en-US" sz="2800">
              <a:latin typeface="Neue Haas Grotesk Text Pro" panose="020B0504020202020204" pitchFamily="34" charset="0"/>
              <a:ea typeface="Arial Bold"/>
              <a:cs typeface="Arial Bold"/>
              <a:sym typeface="Arial Bold"/>
            </a:endParaRPr>
          </a:p>
          <a:p>
            <a:pPr algn="l"/>
            <a:endParaRPr lang="en-US" sz="3200" b="1">
              <a:solidFill>
                <a:srgbClr val="00B0F0"/>
              </a:solidFill>
              <a:latin typeface="Neue Haas Grotesk Text Pro" panose="020B0504020202020204" pitchFamily="34" charset="0"/>
              <a:ea typeface="Arial Bold"/>
              <a:cs typeface="Arial Bold"/>
              <a:sym typeface="Arial Bold"/>
            </a:endParaRPr>
          </a:p>
          <a:p>
            <a:pPr marL="0" algn="l" rtl="0" eaLnBrk="1" fontAlgn="b" latinLnBrk="0" hangingPunct="1">
              <a:buNone/>
            </a:pPr>
            <a:endParaRPr lang="en-US" sz="2800">
              <a:latin typeface="Neue Haas Grotesk Text Pro" panose="020B0504020202020204" pitchFamily="34" charset="0"/>
              <a:ea typeface="Arial Bold"/>
              <a:cs typeface="Arial Bold"/>
              <a:sym typeface="Arial Bold"/>
            </a:endParaRPr>
          </a:p>
          <a:p>
            <a:pPr algn="ctr">
              <a:defRPr/>
            </a:pPr>
            <a:endParaRPr lang="en-US" sz="6000" b="1">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3193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E6E90-6C85-F70E-9C58-9B154C25B890}"/>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F9D7705-718C-3788-86EB-6C6DE8DA04D4}"/>
              </a:ext>
            </a:extLst>
          </p:cNvPr>
          <p:cNvGraphicFramePr>
            <a:graphicFrameLocks noGrp="1"/>
          </p:cNvGraphicFramePr>
          <p:nvPr>
            <p:extLst>
              <p:ext uri="{D42A27DB-BD31-4B8C-83A1-F6EECF244321}">
                <p14:modId xmlns:p14="http://schemas.microsoft.com/office/powerpoint/2010/main" val="308019874"/>
              </p:ext>
            </p:extLst>
          </p:nvPr>
        </p:nvGraphicFramePr>
        <p:xfrm>
          <a:off x="568074" y="511319"/>
          <a:ext cx="8271126" cy="5314055"/>
        </p:xfrm>
        <a:graphic>
          <a:graphicData uri="http://schemas.openxmlformats.org/drawingml/2006/table">
            <a:tbl>
              <a:tblPr firstRow="1" firstCol="1" bandRow="1">
                <a:tableStyleId>{073A0DAA-6AF3-43AB-8588-CEC1D06C72B9}</a:tableStyleId>
              </a:tblPr>
              <a:tblGrid>
                <a:gridCol w="3274933">
                  <a:extLst>
                    <a:ext uri="{9D8B030D-6E8A-4147-A177-3AD203B41FA5}">
                      <a16:colId xmlns:a16="http://schemas.microsoft.com/office/drawing/2014/main" val="4198527079"/>
                    </a:ext>
                  </a:extLst>
                </a:gridCol>
                <a:gridCol w="1670804">
                  <a:extLst>
                    <a:ext uri="{9D8B030D-6E8A-4147-A177-3AD203B41FA5}">
                      <a16:colId xmlns:a16="http://schemas.microsoft.com/office/drawing/2014/main" val="2457288697"/>
                    </a:ext>
                  </a:extLst>
                </a:gridCol>
                <a:gridCol w="1604744">
                  <a:extLst>
                    <a:ext uri="{9D8B030D-6E8A-4147-A177-3AD203B41FA5}">
                      <a16:colId xmlns:a16="http://schemas.microsoft.com/office/drawing/2014/main" val="3942214927"/>
                    </a:ext>
                  </a:extLst>
                </a:gridCol>
                <a:gridCol w="1720645">
                  <a:extLst>
                    <a:ext uri="{9D8B030D-6E8A-4147-A177-3AD203B41FA5}">
                      <a16:colId xmlns:a16="http://schemas.microsoft.com/office/drawing/2014/main" val="1318455055"/>
                    </a:ext>
                  </a:extLst>
                </a:gridCol>
              </a:tblGrid>
              <a:tr h="669867">
                <a:tc>
                  <a:txBody>
                    <a:bodyPr/>
                    <a:lstStyle/>
                    <a:p>
                      <a:pPr marL="0" marR="0">
                        <a:lnSpc>
                          <a:spcPct val="107000"/>
                        </a:lnSpc>
                        <a:spcAft>
                          <a:spcPts val="800"/>
                        </a:spcAft>
                        <a:buNone/>
                      </a:pPr>
                      <a:r>
                        <a:rPr lang="en-US" sz="2000">
                          <a:solidFill>
                            <a:schemeClr val="bg1"/>
                          </a:solidFill>
                          <a:effectLst/>
                          <a:latin typeface="Arial" panose="020B0604020202020204" pitchFamily="34" charset="0"/>
                          <a:cs typeface="Arial" panose="020B0604020202020204" pitchFamily="34" charset="0"/>
                        </a:rPr>
                        <a:t>How Different Approaches Address Affiliate Goals:</a:t>
                      </a:r>
                      <a:endParaRPr lang="en-US" sz="2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7119" marR="97119" marT="0" marB="0" anchor="b"/>
                </a:tc>
                <a:tc>
                  <a:txBody>
                    <a:bodyPr/>
                    <a:lstStyle/>
                    <a:p>
                      <a:pPr marL="0" marR="0" algn="ctr">
                        <a:lnSpc>
                          <a:spcPct val="107000"/>
                        </a:lnSpc>
                        <a:spcAft>
                          <a:spcPts val="800"/>
                        </a:spcAft>
                        <a:buNone/>
                      </a:pPr>
                      <a:r>
                        <a:rPr lang="en-US" sz="2000" u="sng">
                          <a:solidFill>
                            <a:schemeClr val="bg1"/>
                          </a:solidFill>
                          <a:effectLst/>
                          <a:latin typeface="Arial" panose="020B0604020202020204" pitchFamily="34" charset="0"/>
                          <a:cs typeface="Arial" panose="020B0604020202020204" pitchFamily="34" charset="0"/>
                        </a:rPr>
                        <a:t>Third-party Origination</a:t>
                      </a:r>
                      <a:endParaRPr lang="en-US" sz="2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7119" marR="97119" marT="0" marB="0"/>
                </a:tc>
                <a:tc>
                  <a:txBody>
                    <a:bodyPr/>
                    <a:lstStyle/>
                    <a:p>
                      <a:pPr marL="0" marR="0" algn="ctr">
                        <a:lnSpc>
                          <a:spcPct val="107000"/>
                        </a:lnSpc>
                        <a:spcAft>
                          <a:spcPts val="800"/>
                        </a:spcAft>
                        <a:buNone/>
                      </a:pPr>
                      <a:r>
                        <a:rPr lang="en-US" sz="2000" u="sng">
                          <a:solidFill>
                            <a:schemeClr val="bg1"/>
                          </a:solidFill>
                          <a:effectLst/>
                          <a:latin typeface="Arial" panose="020B0604020202020204" pitchFamily="34" charset="0"/>
                          <a:cs typeface="Arial" panose="020B0604020202020204" pitchFamily="34" charset="0"/>
                        </a:rPr>
                        <a:t>Mortgage Sale</a:t>
                      </a:r>
                      <a:endParaRPr lang="en-US" sz="2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7119" marR="97119" marT="0" marB="0"/>
                </a:tc>
                <a:tc>
                  <a:txBody>
                    <a:bodyPr/>
                    <a:lstStyle/>
                    <a:p>
                      <a:pPr marL="0" marR="0" algn="ctr">
                        <a:lnSpc>
                          <a:spcPct val="107000"/>
                        </a:lnSpc>
                        <a:spcAft>
                          <a:spcPts val="800"/>
                        </a:spcAft>
                        <a:buNone/>
                      </a:pPr>
                      <a:r>
                        <a:rPr lang="en-US" sz="2000" u="sng">
                          <a:solidFill>
                            <a:schemeClr val="bg1"/>
                          </a:solidFill>
                          <a:effectLst/>
                          <a:latin typeface="Arial" panose="020B0604020202020204" pitchFamily="34" charset="0"/>
                          <a:cs typeface="Arial" panose="020B0604020202020204" pitchFamily="34" charset="0"/>
                        </a:rPr>
                        <a:t>Mortgage Leveraging</a:t>
                      </a:r>
                      <a:endParaRPr lang="en-US" sz="2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7119" marR="97119" marT="0" marB="0"/>
                </a:tc>
                <a:extLst>
                  <a:ext uri="{0D108BD9-81ED-4DB2-BD59-A6C34878D82A}">
                    <a16:rowId xmlns:a16="http://schemas.microsoft.com/office/drawing/2014/main" val="49837206"/>
                  </a:ext>
                </a:extLst>
              </a:tr>
              <a:tr h="636416">
                <a:tc>
                  <a:txBody>
                    <a:bodyPr/>
                    <a:lstStyle/>
                    <a:p>
                      <a:pPr marL="0" marR="0">
                        <a:lnSpc>
                          <a:spcPct val="107000"/>
                        </a:lnSpc>
                        <a:spcAft>
                          <a:spcPts val="800"/>
                        </a:spcAft>
                        <a:buNone/>
                      </a:pPr>
                      <a:r>
                        <a:rPr lang="en-US" sz="2000">
                          <a:solidFill>
                            <a:schemeClr val="bg1"/>
                          </a:solidFill>
                          <a:effectLst/>
                          <a:latin typeface="Arial" panose="020B0604020202020204" pitchFamily="34" charset="0"/>
                          <a:cs typeface="Arial" panose="020B0604020202020204" pitchFamily="34" charset="0"/>
                        </a:rPr>
                        <a:t>Increase number of families served </a:t>
                      </a:r>
                      <a:endParaRPr lang="en-US" sz="2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7119" marR="97119" marT="0" marB="0"/>
                </a:tc>
                <a:tc>
                  <a:txBody>
                    <a:bodyPr/>
                    <a:lstStyle/>
                    <a:p>
                      <a:pPr marL="0" marR="0" algn="ctr">
                        <a:lnSpc>
                          <a:spcPct val="107000"/>
                        </a:lnSpc>
                        <a:spcAft>
                          <a:spcPts val="800"/>
                        </a:spcAft>
                        <a:buNone/>
                      </a:pPr>
                      <a:r>
                        <a:rPr lang="en-US" sz="3200" b="1">
                          <a:solidFill>
                            <a:sysClr val="windowText" lastClr="000000"/>
                          </a:solidFill>
                          <a:effectLst/>
                          <a:latin typeface="Arial" panose="020B0604020202020204" pitchFamily="34" charset="0"/>
                          <a:cs typeface="Arial" panose="020B0604020202020204" pitchFamily="34" charset="0"/>
                        </a:rPr>
                        <a:t>X</a:t>
                      </a:r>
                      <a:endParaRPr lang="en-US" sz="3200" b="1">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97119" marR="97119" marT="0" marB="0" anchor="ctr"/>
                </a:tc>
                <a:tc>
                  <a:txBody>
                    <a:bodyPr/>
                    <a:lstStyle/>
                    <a:p>
                      <a:pPr marL="0" marR="0" algn="ctr">
                        <a:lnSpc>
                          <a:spcPct val="107000"/>
                        </a:lnSpc>
                        <a:spcAft>
                          <a:spcPts val="800"/>
                        </a:spcAft>
                        <a:buNone/>
                      </a:pPr>
                      <a:r>
                        <a:rPr lang="en-US" sz="3200" b="1">
                          <a:solidFill>
                            <a:sysClr val="windowText" lastClr="000000"/>
                          </a:solidFill>
                          <a:effectLst/>
                          <a:latin typeface="Arial" panose="020B0604020202020204" pitchFamily="34" charset="0"/>
                          <a:cs typeface="Arial" panose="020B0604020202020204" pitchFamily="34" charset="0"/>
                        </a:rPr>
                        <a:t>X</a:t>
                      </a:r>
                      <a:endParaRPr lang="en-US" sz="3200" b="1">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97119" marR="97119" marT="0" marB="0" anchor="ctr"/>
                </a:tc>
                <a:tc>
                  <a:txBody>
                    <a:bodyPr/>
                    <a:lstStyle/>
                    <a:p>
                      <a:pPr marL="0" marR="0" algn="ctr">
                        <a:lnSpc>
                          <a:spcPct val="107000"/>
                        </a:lnSpc>
                        <a:spcAft>
                          <a:spcPts val="800"/>
                        </a:spcAft>
                        <a:buNone/>
                      </a:pPr>
                      <a:r>
                        <a:rPr lang="en-US" sz="3200" b="1">
                          <a:solidFill>
                            <a:sysClr val="windowText" lastClr="000000"/>
                          </a:solidFill>
                          <a:effectLst/>
                          <a:latin typeface="Arial" panose="020B0604020202020204" pitchFamily="34" charset="0"/>
                          <a:cs typeface="Arial" panose="020B0604020202020204" pitchFamily="34" charset="0"/>
                        </a:rPr>
                        <a:t>X</a:t>
                      </a:r>
                      <a:endParaRPr lang="en-US" sz="3200" b="1">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97119" marR="97119" marT="0" marB="0" anchor="ctr"/>
                </a:tc>
                <a:extLst>
                  <a:ext uri="{0D108BD9-81ED-4DB2-BD59-A6C34878D82A}">
                    <a16:rowId xmlns:a16="http://schemas.microsoft.com/office/drawing/2014/main" val="4007243805"/>
                  </a:ext>
                </a:extLst>
              </a:tr>
              <a:tr h="751010">
                <a:tc>
                  <a:txBody>
                    <a:bodyPr/>
                    <a:lstStyle/>
                    <a:p>
                      <a:pPr marL="0" marR="0">
                        <a:lnSpc>
                          <a:spcPct val="107000"/>
                        </a:lnSpc>
                        <a:spcAft>
                          <a:spcPts val="800"/>
                        </a:spcAft>
                        <a:buNone/>
                      </a:pPr>
                      <a:r>
                        <a:rPr lang="en-US" sz="2000">
                          <a:solidFill>
                            <a:schemeClr val="bg1"/>
                          </a:solidFill>
                          <a:effectLst/>
                          <a:latin typeface="Arial" panose="020B0604020202020204" pitchFamily="34" charset="0"/>
                          <a:cs typeface="Arial" panose="020B0604020202020204" pitchFamily="34" charset="0"/>
                        </a:rPr>
                        <a:t>Improve cash flow/ overall financial stability</a:t>
                      </a:r>
                      <a:endParaRPr lang="en-US" sz="2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7119" marR="97119" marT="0" marB="0"/>
                </a:tc>
                <a:tc>
                  <a:txBody>
                    <a:bodyPr/>
                    <a:lstStyle/>
                    <a:p>
                      <a:pPr marL="0" marR="0" algn="ctr">
                        <a:lnSpc>
                          <a:spcPct val="107000"/>
                        </a:lnSpc>
                        <a:spcAft>
                          <a:spcPts val="800"/>
                        </a:spcAft>
                        <a:buNone/>
                      </a:pPr>
                      <a:r>
                        <a:rPr lang="en-US" sz="3200" b="1">
                          <a:solidFill>
                            <a:sysClr val="windowText" lastClr="000000"/>
                          </a:solidFill>
                          <a:effectLst/>
                          <a:latin typeface="Arial" panose="020B0604020202020204" pitchFamily="34" charset="0"/>
                          <a:cs typeface="Arial" panose="020B0604020202020204" pitchFamily="34" charset="0"/>
                        </a:rPr>
                        <a:t>X</a:t>
                      </a:r>
                      <a:endParaRPr lang="en-US" sz="3200" b="1">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97119" marR="97119" marT="0" marB="0" anchor="ctr"/>
                </a:tc>
                <a:tc>
                  <a:txBody>
                    <a:bodyPr/>
                    <a:lstStyle/>
                    <a:p>
                      <a:pPr marL="0" marR="0" algn="ctr">
                        <a:lnSpc>
                          <a:spcPct val="107000"/>
                        </a:lnSpc>
                        <a:spcAft>
                          <a:spcPts val="800"/>
                        </a:spcAft>
                        <a:buNone/>
                      </a:pPr>
                      <a:r>
                        <a:rPr lang="en-US" sz="3200" b="1">
                          <a:solidFill>
                            <a:sysClr val="windowText" lastClr="000000"/>
                          </a:solidFill>
                          <a:effectLst/>
                          <a:latin typeface="Arial" panose="020B0604020202020204" pitchFamily="34" charset="0"/>
                          <a:cs typeface="Arial" panose="020B0604020202020204" pitchFamily="34" charset="0"/>
                        </a:rPr>
                        <a:t>X</a:t>
                      </a:r>
                      <a:endParaRPr lang="en-US" sz="3200" b="1">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97119" marR="97119" marT="0" marB="0" anchor="ctr"/>
                </a:tc>
                <a:tc>
                  <a:txBody>
                    <a:bodyPr/>
                    <a:lstStyle/>
                    <a:p>
                      <a:pPr marL="0" marR="0" algn="ctr">
                        <a:lnSpc>
                          <a:spcPct val="107000"/>
                        </a:lnSpc>
                        <a:spcAft>
                          <a:spcPts val="800"/>
                        </a:spcAft>
                        <a:buNone/>
                      </a:pPr>
                      <a:r>
                        <a:rPr lang="en-US" sz="3200" b="1">
                          <a:solidFill>
                            <a:sysClr val="windowText" lastClr="000000"/>
                          </a:solidFill>
                          <a:effectLst/>
                          <a:latin typeface="Arial" panose="020B0604020202020204" pitchFamily="34" charset="0"/>
                          <a:cs typeface="Arial" panose="020B0604020202020204" pitchFamily="34" charset="0"/>
                        </a:rPr>
                        <a:t>X</a:t>
                      </a:r>
                      <a:endParaRPr lang="en-US" sz="3200" b="1">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97119" marR="97119" marT="0" marB="0" anchor="ctr"/>
                </a:tc>
                <a:extLst>
                  <a:ext uri="{0D108BD9-81ED-4DB2-BD59-A6C34878D82A}">
                    <a16:rowId xmlns:a16="http://schemas.microsoft.com/office/drawing/2014/main" val="1937177923"/>
                  </a:ext>
                </a:extLst>
              </a:tr>
              <a:tr h="1005062">
                <a:tc>
                  <a:txBody>
                    <a:bodyPr/>
                    <a:lstStyle/>
                    <a:p>
                      <a:pPr marL="0" marR="0">
                        <a:lnSpc>
                          <a:spcPct val="107000"/>
                        </a:lnSpc>
                        <a:spcAft>
                          <a:spcPts val="800"/>
                        </a:spcAft>
                        <a:buNone/>
                      </a:pPr>
                      <a:r>
                        <a:rPr lang="en-US" sz="2000">
                          <a:solidFill>
                            <a:schemeClr val="bg1"/>
                          </a:solidFill>
                          <a:effectLst/>
                          <a:latin typeface="Arial" panose="020B0604020202020204" pitchFamily="34" charset="0"/>
                          <a:cs typeface="Arial" panose="020B0604020202020204" pitchFamily="34" charset="0"/>
                        </a:rPr>
                        <a:t>Build stronger affiliate relationships with financial institutions</a:t>
                      </a:r>
                      <a:endParaRPr lang="en-US" sz="2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7119" marR="97119" marT="0" marB="0"/>
                </a:tc>
                <a:tc>
                  <a:txBody>
                    <a:bodyPr/>
                    <a:lstStyle/>
                    <a:p>
                      <a:pPr marL="0" marR="0" algn="ctr">
                        <a:lnSpc>
                          <a:spcPct val="107000"/>
                        </a:lnSpc>
                        <a:spcAft>
                          <a:spcPts val="800"/>
                        </a:spcAft>
                        <a:buNone/>
                      </a:pPr>
                      <a:r>
                        <a:rPr lang="en-US" sz="3200" b="1">
                          <a:solidFill>
                            <a:sysClr val="windowText" lastClr="000000"/>
                          </a:solidFill>
                          <a:effectLst/>
                          <a:latin typeface="Arial" panose="020B0604020202020204" pitchFamily="34" charset="0"/>
                          <a:cs typeface="Arial" panose="020B0604020202020204" pitchFamily="34" charset="0"/>
                        </a:rPr>
                        <a:t>X</a:t>
                      </a:r>
                      <a:endParaRPr lang="en-US" sz="3200" b="1">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97119" marR="97119" marT="0" marB="0" anchor="ctr"/>
                </a:tc>
                <a:tc>
                  <a:txBody>
                    <a:bodyPr/>
                    <a:lstStyle/>
                    <a:p>
                      <a:pPr marL="0" marR="0" algn="ctr">
                        <a:lnSpc>
                          <a:spcPct val="107000"/>
                        </a:lnSpc>
                        <a:spcAft>
                          <a:spcPts val="800"/>
                        </a:spcAft>
                        <a:buNone/>
                      </a:pPr>
                      <a:r>
                        <a:rPr lang="en-US" sz="3200" b="1">
                          <a:solidFill>
                            <a:sysClr val="windowText" lastClr="000000"/>
                          </a:solidFill>
                          <a:effectLst/>
                          <a:latin typeface="Arial" panose="020B0604020202020204" pitchFamily="34" charset="0"/>
                          <a:cs typeface="Arial" panose="020B0604020202020204" pitchFamily="34" charset="0"/>
                        </a:rPr>
                        <a:t>X</a:t>
                      </a:r>
                      <a:endParaRPr lang="en-US" sz="3200" b="1">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97119" marR="97119" marT="0" marB="0" anchor="ctr"/>
                </a:tc>
                <a:tc>
                  <a:txBody>
                    <a:bodyPr/>
                    <a:lstStyle/>
                    <a:p>
                      <a:pPr marL="0" marR="0" algn="ctr">
                        <a:lnSpc>
                          <a:spcPct val="107000"/>
                        </a:lnSpc>
                        <a:spcAft>
                          <a:spcPts val="800"/>
                        </a:spcAft>
                        <a:buNone/>
                      </a:pPr>
                      <a:r>
                        <a:rPr lang="en-US" sz="3200" b="1">
                          <a:solidFill>
                            <a:sysClr val="windowText" lastClr="000000"/>
                          </a:solidFill>
                          <a:effectLst/>
                          <a:latin typeface="Arial" panose="020B0604020202020204" pitchFamily="34" charset="0"/>
                          <a:cs typeface="Arial" panose="020B0604020202020204" pitchFamily="34" charset="0"/>
                        </a:rPr>
                        <a:t>X</a:t>
                      </a:r>
                      <a:endParaRPr lang="en-US" sz="3200" b="1">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97119" marR="97119" marT="0" marB="0" anchor="ctr"/>
                </a:tc>
                <a:extLst>
                  <a:ext uri="{0D108BD9-81ED-4DB2-BD59-A6C34878D82A}">
                    <a16:rowId xmlns:a16="http://schemas.microsoft.com/office/drawing/2014/main" val="4077027414"/>
                  </a:ext>
                </a:extLst>
              </a:tr>
              <a:tr h="1005062">
                <a:tc>
                  <a:txBody>
                    <a:bodyPr/>
                    <a:lstStyle/>
                    <a:p>
                      <a:pPr marL="0" marR="0">
                        <a:lnSpc>
                          <a:spcPct val="107000"/>
                        </a:lnSpc>
                        <a:spcAft>
                          <a:spcPts val="800"/>
                        </a:spcAft>
                        <a:buNone/>
                      </a:pPr>
                      <a:r>
                        <a:rPr lang="en-US" sz="2000">
                          <a:solidFill>
                            <a:schemeClr val="bg1"/>
                          </a:solidFill>
                          <a:effectLst/>
                          <a:latin typeface="Arial" panose="020B0604020202020204" pitchFamily="34" charset="0"/>
                          <a:cs typeface="Arial" panose="020B0604020202020204" pitchFamily="34" charset="0"/>
                        </a:rPr>
                        <a:t>Ensure affiliate legal &amp; regulatory compliance by using outside experts </a:t>
                      </a:r>
                      <a:endParaRPr lang="en-US" sz="2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7119" marR="97119" marT="0" marB="0"/>
                </a:tc>
                <a:tc>
                  <a:txBody>
                    <a:bodyPr/>
                    <a:lstStyle/>
                    <a:p>
                      <a:pPr marL="0" marR="0" algn="ctr">
                        <a:lnSpc>
                          <a:spcPct val="107000"/>
                        </a:lnSpc>
                        <a:spcAft>
                          <a:spcPts val="800"/>
                        </a:spcAft>
                        <a:buNone/>
                      </a:pPr>
                      <a:r>
                        <a:rPr lang="en-US" sz="3200" b="1">
                          <a:solidFill>
                            <a:sysClr val="windowText" lastClr="000000"/>
                          </a:solidFill>
                          <a:effectLst/>
                          <a:latin typeface="Arial" panose="020B0604020202020204" pitchFamily="34" charset="0"/>
                          <a:cs typeface="Arial" panose="020B0604020202020204" pitchFamily="34" charset="0"/>
                        </a:rPr>
                        <a:t>X</a:t>
                      </a:r>
                      <a:endParaRPr lang="en-US" sz="3200" b="1">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97119" marR="97119" marT="0" marB="0" anchor="ctr"/>
                </a:tc>
                <a:tc>
                  <a:txBody>
                    <a:bodyPr/>
                    <a:lstStyle/>
                    <a:p>
                      <a:pPr marL="0" marR="0" algn="ctr">
                        <a:lnSpc>
                          <a:spcPct val="107000"/>
                        </a:lnSpc>
                        <a:spcAft>
                          <a:spcPts val="800"/>
                        </a:spcAft>
                        <a:buNone/>
                      </a:pPr>
                      <a:r>
                        <a:rPr lang="en-US" sz="3200" b="1">
                          <a:solidFill>
                            <a:sysClr val="windowText" lastClr="000000"/>
                          </a:solidFill>
                          <a:effectLst/>
                          <a:latin typeface="Arial" panose="020B0604020202020204" pitchFamily="34" charset="0"/>
                          <a:cs typeface="Arial" panose="020B0604020202020204" pitchFamily="34" charset="0"/>
                        </a:rPr>
                        <a:t> </a:t>
                      </a:r>
                      <a:endParaRPr lang="en-US" sz="3200" b="1">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97119" marR="97119" marT="0" marB="0" anchor="ctr"/>
                </a:tc>
                <a:tc>
                  <a:txBody>
                    <a:bodyPr/>
                    <a:lstStyle/>
                    <a:p>
                      <a:pPr marL="0" marR="0" algn="ctr">
                        <a:lnSpc>
                          <a:spcPct val="107000"/>
                        </a:lnSpc>
                        <a:spcAft>
                          <a:spcPts val="800"/>
                        </a:spcAft>
                        <a:buNone/>
                      </a:pPr>
                      <a:r>
                        <a:rPr lang="en-US" sz="3200" b="1">
                          <a:solidFill>
                            <a:sysClr val="windowText" lastClr="000000"/>
                          </a:solidFill>
                          <a:effectLst/>
                          <a:latin typeface="Arial" panose="020B0604020202020204" pitchFamily="34" charset="0"/>
                          <a:cs typeface="Arial" panose="020B0604020202020204" pitchFamily="34" charset="0"/>
                        </a:rPr>
                        <a:t> </a:t>
                      </a:r>
                      <a:endParaRPr lang="en-US" sz="3200" b="1">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97119" marR="97119" marT="0" marB="0" anchor="ctr"/>
                </a:tc>
                <a:extLst>
                  <a:ext uri="{0D108BD9-81ED-4DB2-BD59-A6C34878D82A}">
                    <a16:rowId xmlns:a16="http://schemas.microsoft.com/office/drawing/2014/main" val="1932227805"/>
                  </a:ext>
                </a:extLst>
              </a:tr>
              <a:tr h="961782">
                <a:tc>
                  <a:txBody>
                    <a:bodyPr/>
                    <a:lstStyle/>
                    <a:p>
                      <a:pPr marL="0" marR="0">
                        <a:lnSpc>
                          <a:spcPct val="107000"/>
                        </a:lnSpc>
                        <a:spcAft>
                          <a:spcPts val="800"/>
                        </a:spcAft>
                        <a:buNone/>
                      </a:pPr>
                      <a:r>
                        <a:rPr lang="en-US" sz="2000">
                          <a:solidFill>
                            <a:schemeClr val="bg1"/>
                          </a:solidFill>
                          <a:effectLst/>
                          <a:latin typeface="Arial" panose="020B0604020202020204" pitchFamily="34" charset="0"/>
                          <a:cs typeface="Arial" panose="020B0604020202020204" pitchFamily="34" charset="0"/>
                        </a:rPr>
                        <a:t>Free up affiliate staff resources to focus on core competencies</a:t>
                      </a:r>
                      <a:endParaRPr lang="en-US" sz="2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7119" marR="97119" marT="0" marB="0"/>
                </a:tc>
                <a:tc>
                  <a:txBody>
                    <a:bodyPr/>
                    <a:lstStyle/>
                    <a:p>
                      <a:pPr marL="0" marR="0" algn="ctr">
                        <a:lnSpc>
                          <a:spcPct val="107000"/>
                        </a:lnSpc>
                        <a:spcAft>
                          <a:spcPts val="800"/>
                        </a:spcAft>
                        <a:buNone/>
                      </a:pPr>
                      <a:r>
                        <a:rPr lang="en-US" sz="3200" b="1">
                          <a:solidFill>
                            <a:sysClr val="windowText" lastClr="000000"/>
                          </a:solidFill>
                          <a:effectLst/>
                          <a:latin typeface="Arial" panose="020B0604020202020204" pitchFamily="34" charset="0"/>
                          <a:cs typeface="Arial" panose="020B0604020202020204" pitchFamily="34" charset="0"/>
                        </a:rPr>
                        <a:t>X</a:t>
                      </a:r>
                      <a:endParaRPr lang="en-US" sz="3200" b="1">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97119" marR="97119" marT="0" marB="0" anchor="ctr"/>
                </a:tc>
                <a:tc>
                  <a:txBody>
                    <a:bodyPr/>
                    <a:lstStyle/>
                    <a:p>
                      <a:pPr marL="0" marR="0" algn="ctr">
                        <a:lnSpc>
                          <a:spcPct val="107000"/>
                        </a:lnSpc>
                        <a:spcAft>
                          <a:spcPts val="800"/>
                        </a:spcAft>
                        <a:buNone/>
                      </a:pPr>
                      <a:r>
                        <a:rPr lang="en-US" sz="3200" b="1">
                          <a:solidFill>
                            <a:sysClr val="windowText" lastClr="000000"/>
                          </a:solidFill>
                          <a:effectLst/>
                          <a:latin typeface="Arial" panose="020B0604020202020204" pitchFamily="34" charset="0"/>
                          <a:cs typeface="Arial" panose="020B0604020202020204" pitchFamily="34" charset="0"/>
                        </a:rPr>
                        <a:t> </a:t>
                      </a:r>
                      <a:endParaRPr lang="en-US" sz="3200" b="1">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97119" marR="97119" marT="0" marB="0" anchor="ctr"/>
                </a:tc>
                <a:tc>
                  <a:txBody>
                    <a:bodyPr/>
                    <a:lstStyle/>
                    <a:p>
                      <a:pPr marL="0" marR="0" algn="ctr">
                        <a:lnSpc>
                          <a:spcPct val="107000"/>
                        </a:lnSpc>
                        <a:spcAft>
                          <a:spcPts val="800"/>
                        </a:spcAft>
                        <a:buNone/>
                      </a:pPr>
                      <a:r>
                        <a:rPr lang="en-US" sz="3200" b="1">
                          <a:solidFill>
                            <a:sysClr val="windowText" lastClr="000000"/>
                          </a:solidFill>
                          <a:effectLst/>
                          <a:latin typeface="Arial" panose="020B0604020202020204" pitchFamily="34" charset="0"/>
                          <a:cs typeface="Arial" panose="020B0604020202020204" pitchFamily="34" charset="0"/>
                        </a:rPr>
                        <a:t> </a:t>
                      </a:r>
                      <a:endParaRPr lang="en-US" sz="3200" b="1">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97119" marR="97119" marT="0" marB="0" anchor="ctr"/>
                </a:tc>
                <a:extLst>
                  <a:ext uri="{0D108BD9-81ED-4DB2-BD59-A6C34878D82A}">
                    <a16:rowId xmlns:a16="http://schemas.microsoft.com/office/drawing/2014/main" val="3984400315"/>
                  </a:ext>
                </a:extLst>
              </a:tr>
            </a:tbl>
          </a:graphicData>
        </a:graphic>
      </p:graphicFrame>
    </p:spTree>
    <p:extLst>
      <p:ext uri="{BB962C8B-B14F-4D97-AF65-F5344CB8AC3E}">
        <p14:creationId xmlns:p14="http://schemas.microsoft.com/office/powerpoint/2010/main" val="2711721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a:extLst>
            <a:ext uri="{FF2B5EF4-FFF2-40B4-BE49-F238E27FC236}">
              <a16:creationId xmlns:a16="http://schemas.microsoft.com/office/drawing/2014/main" id="{D841E36B-F3CA-608F-73CE-068ABE4A41F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51F1DE3-A86E-6AD3-C738-8E9A4CE4D4B9}"/>
              </a:ext>
            </a:extLst>
          </p:cNvPr>
          <p:cNvSpPr>
            <a:spLocks noGrp="1"/>
          </p:cNvSpPr>
          <p:nvPr>
            <p:ph type="body" sz="quarter" idx="10"/>
          </p:nvPr>
        </p:nvSpPr>
        <p:spPr/>
        <p:txBody>
          <a:bodyPr/>
          <a:lstStyle/>
          <a:p>
            <a:endParaRPr lang="en-US" sz="1600">
              <a:latin typeface="NeueHaasGroteskDisp Pro Md" panose="020B0604020202020204" pitchFamily="34" charset="0"/>
            </a:endParaRPr>
          </a:p>
          <a:p>
            <a:r>
              <a:rPr lang="en-US" sz="4400"/>
              <a:t>Is this Right for Our Affiliate?</a:t>
            </a:r>
          </a:p>
        </p:txBody>
      </p:sp>
    </p:spTree>
    <p:extLst>
      <p:ext uri="{BB962C8B-B14F-4D97-AF65-F5344CB8AC3E}">
        <p14:creationId xmlns:p14="http://schemas.microsoft.com/office/powerpoint/2010/main" val="426316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1A0ED-58C5-8AED-2F6A-26A8D197FE1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01F974E-4D25-E870-EAA3-6F438A4ED017}"/>
              </a:ext>
            </a:extLst>
          </p:cNvPr>
          <p:cNvSpPr txBox="1"/>
          <p:nvPr/>
        </p:nvSpPr>
        <p:spPr>
          <a:xfrm>
            <a:off x="315685" y="97419"/>
            <a:ext cx="8686801" cy="5816977"/>
          </a:xfrm>
          <a:prstGeom prst="rect">
            <a:avLst/>
          </a:prstGeom>
          <a:noFill/>
        </p:spPr>
        <p:txBody>
          <a:bodyPr wrap="square">
            <a:spAutoFit/>
          </a:bodyPr>
          <a:lstStyle/>
          <a:p>
            <a:pPr algn="ctr"/>
            <a:endParaRPr lang="en-US" b="1">
              <a:latin typeface="Arial" panose="020B0604020202020204" pitchFamily="34" charset="0"/>
              <a:ea typeface="Arial Bold"/>
              <a:cs typeface="Arial" panose="020B0604020202020204" pitchFamily="34" charset="0"/>
              <a:sym typeface="Arial Bold"/>
            </a:endParaRPr>
          </a:p>
          <a:p>
            <a:pPr algn="ctr"/>
            <a:r>
              <a:rPr lang="en-US" sz="3600" b="1">
                <a:latin typeface="Arial" panose="020B0604020202020204" pitchFamily="34" charset="0"/>
                <a:ea typeface="Arial Bold"/>
                <a:cs typeface="Arial" panose="020B0604020202020204" pitchFamily="34" charset="0"/>
                <a:sym typeface="Arial Bold"/>
              </a:rPr>
              <a:t>Recognize this is a Big Shift </a:t>
            </a:r>
          </a:p>
          <a:p>
            <a:pPr algn="ctr"/>
            <a:r>
              <a:rPr lang="en-US" sz="3600" b="1">
                <a:latin typeface="Arial" panose="020B0604020202020204" pitchFamily="34" charset="0"/>
                <a:ea typeface="Arial Bold"/>
                <a:cs typeface="Arial" panose="020B0604020202020204" pitchFamily="34" charset="0"/>
                <a:sym typeface="Arial Bold"/>
              </a:rPr>
              <a:t>for Habitat Affiliates</a:t>
            </a:r>
          </a:p>
          <a:p>
            <a:pPr algn="ctr"/>
            <a:endParaRPr lang="en-US" sz="1200"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0% mortgages are </a:t>
            </a:r>
            <a:r>
              <a:rPr lang="en-US" sz="2800" b="1">
                <a:solidFill>
                  <a:srgbClr val="00B0F0"/>
                </a:solidFill>
                <a:latin typeface="Arial" panose="020B0604020202020204" pitchFamily="34" charset="0"/>
                <a:ea typeface="Arial Bold"/>
                <a:cs typeface="Arial" panose="020B0604020202020204" pitchFamily="34" charset="0"/>
                <a:sym typeface="Arial Bold"/>
              </a:rPr>
              <a:t>integral</a:t>
            </a:r>
            <a:r>
              <a:rPr lang="en-US" sz="2800" b="1">
                <a:latin typeface="Arial" panose="020B0604020202020204" pitchFamily="34" charset="0"/>
                <a:ea typeface="Arial Bold"/>
                <a:cs typeface="Arial" panose="020B0604020202020204" pitchFamily="34" charset="0"/>
                <a:sym typeface="Arial Bold"/>
              </a:rPr>
              <a:t> to Habitat identity</a:t>
            </a:r>
          </a:p>
          <a:p>
            <a:pPr marL="342900" indent="-342900">
              <a:buFont typeface="Arial" panose="020B0604020202020204" pitchFamily="34" charset="0"/>
              <a:buChar char="•"/>
            </a:pPr>
            <a:endParaRPr lang="en-US" sz="1200"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r>
              <a:rPr lang="en-US" sz="2800" b="1">
                <a:solidFill>
                  <a:srgbClr val="00B0F0"/>
                </a:solidFill>
                <a:latin typeface="Arial" panose="020B0604020202020204" pitchFamily="34" charset="0"/>
                <a:ea typeface="Arial Bold"/>
                <a:cs typeface="Arial" panose="020B0604020202020204" pitchFamily="34" charset="0"/>
                <a:sym typeface="Arial Bold"/>
              </a:rPr>
              <a:t>Are we still Habitat</a:t>
            </a:r>
            <a:r>
              <a:rPr lang="en-US" sz="2800" b="1">
                <a:latin typeface="Arial" panose="020B0604020202020204" pitchFamily="34" charset="0"/>
                <a:ea typeface="Arial Bold"/>
                <a:cs typeface="Arial" panose="020B0604020202020204" pitchFamily="34" charset="0"/>
                <a:sym typeface="Arial Bold"/>
              </a:rPr>
              <a:t> if we don’t offer 0% mortgages?</a:t>
            </a:r>
          </a:p>
          <a:p>
            <a:pPr marL="457200" indent="-457200">
              <a:buFont typeface="Arial" panose="020B0604020202020204" pitchFamily="34" charset="0"/>
              <a:buChar char="•"/>
            </a:pPr>
            <a:endParaRPr lang="en-US" sz="1200"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But can we keep </a:t>
            </a:r>
            <a:r>
              <a:rPr lang="en-US" sz="2800" b="1">
                <a:solidFill>
                  <a:srgbClr val="00B0F0"/>
                </a:solidFill>
                <a:latin typeface="Arial" panose="020B0604020202020204" pitchFamily="34" charset="0"/>
                <a:ea typeface="Arial Bold"/>
                <a:cs typeface="Arial" panose="020B0604020202020204" pitchFamily="34" charset="0"/>
                <a:sym typeface="Arial Bold"/>
              </a:rPr>
              <a:t>tying up significant capital </a:t>
            </a:r>
            <a:r>
              <a:rPr lang="en-US" sz="2800" b="1">
                <a:latin typeface="Arial" panose="020B0604020202020204" pitchFamily="34" charset="0"/>
                <a:ea typeface="Arial Bold"/>
                <a:cs typeface="Arial" panose="020B0604020202020204" pitchFamily="34" charset="0"/>
                <a:sym typeface="Arial Bold"/>
              </a:rPr>
              <a:t>in long-term mortgages in today’s operating environment and </a:t>
            </a:r>
            <a:r>
              <a:rPr lang="en-US" sz="2800" b="1">
                <a:solidFill>
                  <a:srgbClr val="00B0F0"/>
                </a:solidFill>
                <a:latin typeface="Arial" panose="020B0604020202020204" pitchFamily="34" charset="0"/>
                <a:ea typeface="Arial Bold"/>
                <a:cs typeface="Arial" panose="020B0604020202020204" pitchFamily="34" charset="0"/>
                <a:sym typeface="Arial Bold"/>
              </a:rPr>
              <a:t>survive financially</a:t>
            </a:r>
            <a:r>
              <a:rPr lang="en-US" sz="2800" b="1">
                <a:latin typeface="Arial" panose="020B0604020202020204" pitchFamily="34" charset="0"/>
                <a:ea typeface="Arial Bold"/>
                <a:cs typeface="Arial" panose="020B0604020202020204" pitchFamily="34" charset="0"/>
                <a:sym typeface="Arial Bold"/>
              </a:rPr>
              <a:t>?</a:t>
            </a:r>
          </a:p>
          <a:p>
            <a:pPr marL="457200" indent="-457200">
              <a:buFont typeface="Arial" panose="020B0604020202020204" pitchFamily="34" charset="0"/>
              <a:buChar char="•"/>
            </a:pPr>
            <a:endParaRPr lang="en-US" sz="1200"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It’s a decision that requires </a:t>
            </a:r>
            <a:r>
              <a:rPr lang="en-US" sz="2800" b="1">
                <a:solidFill>
                  <a:srgbClr val="00B0F0"/>
                </a:solidFill>
                <a:latin typeface="Arial" panose="020B0604020202020204" pitchFamily="34" charset="0"/>
                <a:ea typeface="Arial Bold"/>
                <a:cs typeface="Arial" panose="020B0604020202020204" pitchFamily="34" charset="0"/>
                <a:sym typeface="Arial Bold"/>
              </a:rPr>
              <a:t>thoughtful consideration</a:t>
            </a:r>
          </a:p>
          <a:p>
            <a:pPr algn="l" rtl="0" eaLnBrk="1" fontAlgn="b" latinLnBrk="0" hangingPunct="1"/>
            <a:endParaRPr lang="en-US" sz="1000" b="1">
              <a:latin typeface="Arial" panose="020B0604020202020204" pitchFamily="34" charset="0"/>
              <a:ea typeface="Arial Bold"/>
              <a:cs typeface="Arial" panose="020B0604020202020204" pitchFamily="34" charset="0"/>
              <a:sym typeface="Arial Bold"/>
            </a:endParaRPr>
          </a:p>
        </p:txBody>
      </p:sp>
    </p:spTree>
    <p:extLst>
      <p:ext uri="{BB962C8B-B14F-4D97-AF65-F5344CB8AC3E}">
        <p14:creationId xmlns:p14="http://schemas.microsoft.com/office/powerpoint/2010/main" val="643095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BC19D-C191-CDD6-DF3C-B9F64B0F927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3C92EFD-7CB4-72DF-6417-D402FD17B325}"/>
              </a:ext>
            </a:extLst>
          </p:cNvPr>
          <p:cNvSpPr txBox="1"/>
          <p:nvPr/>
        </p:nvSpPr>
        <p:spPr>
          <a:xfrm>
            <a:off x="315685" y="97419"/>
            <a:ext cx="8686801" cy="6432530"/>
          </a:xfrm>
          <a:prstGeom prst="rect">
            <a:avLst/>
          </a:prstGeom>
          <a:noFill/>
        </p:spPr>
        <p:txBody>
          <a:bodyPr wrap="square">
            <a:spAutoFit/>
          </a:bodyPr>
          <a:lstStyle/>
          <a:p>
            <a:pPr algn="ctr"/>
            <a:endParaRPr lang="en-US" b="1">
              <a:latin typeface="Arial" panose="020B0604020202020204" pitchFamily="34" charset="0"/>
              <a:ea typeface="Arial Bold"/>
              <a:cs typeface="Arial" panose="020B0604020202020204" pitchFamily="34" charset="0"/>
              <a:sym typeface="Arial Bold"/>
            </a:endParaRPr>
          </a:p>
          <a:p>
            <a:r>
              <a:rPr lang="en-US" sz="4000" b="1">
                <a:latin typeface="Arial" panose="020B0604020202020204" pitchFamily="34" charset="0"/>
                <a:ea typeface="Arial Bold"/>
                <a:cs typeface="Arial" panose="020B0604020202020204" pitchFamily="34" charset="0"/>
                <a:sym typeface="Arial Bold"/>
              </a:rPr>
              <a:t>Consider: Affiliate Finances</a:t>
            </a:r>
          </a:p>
          <a:p>
            <a:pPr algn="ctr"/>
            <a:endParaRPr lang="en-US"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Trading small stream of long-term payments (consider time value of money) for immediate </a:t>
            </a:r>
            <a:r>
              <a:rPr lang="en-US" sz="2800" b="1">
                <a:solidFill>
                  <a:srgbClr val="00B0F0"/>
                </a:solidFill>
                <a:latin typeface="Arial" panose="020B0604020202020204" pitchFamily="34" charset="0"/>
                <a:ea typeface="Arial Bold"/>
                <a:cs typeface="Arial" panose="020B0604020202020204" pitchFamily="34" charset="0"/>
                <a:sym typeface="Arial Bold"/>
              </a:rPr>
              <a:t>cash infusion to start next build</a:t>
            </a:r>
          </a:p>
          <a:p>
            <a:pPr marL="457200" indent="-457200">
              <a:buFont typeface="Arial" panose="020B0604020202020204" pitchFamily="34" charset="0"/>
              <a:buChar char="•"/>
            </a:pPr>
            <a:endParaRPr lang="en-US"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Does not replace fundraising; it’s part of larger,</a:t>
            </a:r>
            <a:r>
              <a:rPr lang="en-US" sz="2800" b="1">
                <a:solidFill>
                  <a:srgbClr val="00B0F0"/>
                </a:solidFill>
                <a:latin typeface="Arial" panose="020B0604020202020204" pitchFamily="34" charset="0"/>
                <a:ea typeface="Arial Bold"/>
                <a:cs typeface="Arial" panose="020B0604020202020204" pitchFamily="34" charset="0"/>
                <a:sym typeface="Arial Bold"/>
              </a:rPr>
              <a:t> diversified funding strategy</a:t>
            </a:r>
          </a:p>
          <a:p>
            <a:pPr marL="457200" indent="-457200">
              <a:buFont typeface="Arial" panose="020B0604020202020204" pitchFamily="34" charset="0"/>
              <a:buChar char="•"/>
            </a:pPr>
            <a:endParaRPr lang="en-US"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Helps with </a:t>
            </a:r>
            <a:r>
              <a:rPr lang="en-US" sz="2800" b="1">
                <a:solidFill>
                  <a:srgbClr val="00B0F0"/>
                </a:solidFill>
                <a:latin typeface="Arial" panose="020B0604020202020204" pitchFamily="34" charset="0"/>
                <a:ea typeface="Arial Bold"/>
                <a:cs typeface="Arial" panose="020B0604020202020204" pitchFamily="34" charset="0"/>
                <a:sym typeface="Arial Bold"/>
              </a:rPr>
              <a:t>production planning</a:t>
            </a:r>
            <a:r>
              <a:rPr lang="en-US" sz="2800" b="1">
                <a:latin typeface="Arial" panose="020B0604020202020204" pitchFamily="34" charset="0"/>
                <a:ea typeface="Arial Bold"/>
                <a:cs typeface="Arial" panose="020B0604020202020204" pitchFamily="34" charset="0"/>
                <a:sym typeface="Arial Bold"/>
              </a:rPr>
              <a:t>, which can strengthen case to funders</a:t>
            </a:r>
          </a:p>
          <a:p>
            <a:pPr marL="457200" indent="-457200">
              <a:buFont typeface="Arial" panose="020B0604020202020204" pitchFamily="34" charset="0"/>
              <a:buChar char="•"/>
            </a:pPr>
            <a:endParaRPr lang="en-US" sz="2800" b="1">
              <a:latin typeface="Arial" panose="020B0604020202020204" pitchFamily="34" charset="0"/>
              <a:ea typeface="Arial Bold"/>
              <a:cs typeface="Arial" panose="020B0604020202020204" pitchFamily="34" charset="0"/>
              <a:sym typeface="Arial Bold"/>
            </a:endParaRPr>
          </a:p>
          <a:p>
            <a:endParaRPr lang="en-US" sz="2800"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endParaRPr lang="en-US" sz="1000" b="1">
              <a:solidFill>
                <a:srgbClr val="00B0F0"/>
              </a:solidFill>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endParaRPr lang="en-US" sz="2800" b="1">
              <a:solidFill>
                <a:srgbClr val="00B0F0"/>
              </a:solidFill>
              <a:latin typeface="Arial" panose="020B0604020202020204" pitchFamily="34" charset="0"/>
              <a:ea typeface="Arial Bold"/>
              <a:cs typeface="Arial" panose="020B0604020202020204" pitchFamily="34" charset="0"/>
              <a:sym typeface="Arial Bold"/>
            </a:endParaRPr>
          </a:p>
          <a:p>
            <a:pPr algn="l" rtl="0" eaLnBrk="1" fontAlgn="b" latinLnBrk="0" hangingPunct="1"/>
            <a:endParaRPr lang="en-US" sz="1000" b="1">
              <a:latin typeface="Arial" panose="020B0604020202020204" pitchFamily="34" charset="0"/>
              <a:ea typeface="Arial Bold"/>
              <a:cs typeface="Arial" panose="020B0604020202020204" pitchFamily="34" charset="0"/>
              <a:sym typeface="Arial Bold"/>
            </a:endParaRPr>
          </a:p>
        </p:txBody>
      </p:sp>
    </p:spTree>
    <p:extLst>
      <p:ext uri="{BB962C8B-B14F-4D97-AF65-F5344CB8AC3E}">
        <p14:creationId xmlns:p14="http://schemas.microsoft.com/office/powerpoint/2010/main" val="1441597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0B9C7-A821-5243-86C3-1C555511225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648C9E5-37B3-0C17-A5E5-A00C94601E4C}"/>
              </a:ext>
            </a:extLst>
          </p:cNvPr>
          <p:cNvSpPr txBox="1"/>
          <p:nvPr/>
        </p:nvSpPr>
        <p:spPr>
          <a:xfrm>
            <a:off x="315685" y="97419"/>
            <a:ext cx="8686801" cy="6278642"/>
          </a:xfrm>
          <a:prstGeom prst="rect">
            <a:avLst/>
          </a:prstGeom>
          <a:noFill/>
        </p:spPr>
        <p:txBody>
          <a:bodyPr wrap="square">
            <a:spAutoFit/>
          </a:bodyPr>
          <a:lstStyle/>
          <a:p>
            <a:pPr algn="ctr"/>
            <a:endParaRPr lang="en-US" b="1">
              <a:latin typeface="Arial" panose="020B0604020202020204" pitchFamily="34" charset="0"/>
              <a:ea typeface="Arial Bold"/>
              <a:cs typeface="Arial" panose="020B0604020202020204" pitchFamily="34" charset="0"/>
              <a:sym typeface="Arial Bold"/>
            </a:endParaRPr>
          </a:p>
          <a:p>
            <a:r>
              <a:rPr lang="en-US" sz="4000" b="1">
                <a:latin typeface="Arial" panose="020B0604020202020204" pitchFamily="34" charset="0"/>
                <a:ea typeface="Arial Bold"/>
                <a:cs typeface="Arial" panose="020B0604020202020204" pitchFamily="34" charset="0"/>
                <a:sym typeface="Arial Bold"/>
              </a:rPr>
              <a:t>Consider: Capacity &amp; Staffing</a:t>
            </a:r>
          </a:p>
          <a:p>
            <a:pPr algn="ctr"/>
            <a:endParaRPr lang="en-US"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Mortgage lending is costly, complex, and time-consuming – allows affiliate staff to </a:t>
            </a:r>
            <a:r>
              <a:rPr lang="en-US" sz="2800" b="1">
                <a:solidFill>
                  <a:srgbClr val="00B0F0"/>
                </a:solidFill>
                <a:latin typeface="Arial" panose="020B0604020202020204" pitchFamily="34" charset="0"/>
                <a:ea typeface="Arial Bold"/>
                <a:cs typeface="Arial" panose="020B0604020202020204" pitchFamily="34" charset="0"/>
                <a:sym typeface="Arial Bold"/>
              </a:rPr>
              <a:t>focus on Habitat core competencies</a:t>
            </a:r>
          </a:p>
          <a:p>
            <a:pPr marL="457200" indent="-457200">
              <a:buFont typeface="Arial" panose="020B0604020202020204" pitchFamily="34" charset="0"/>
              <a:buChar char="•"/>
            </a:pPr>
            <a:endParaRPr lang="en-US" b="1">
              <a:solidFill>
                <a:srgbClr val="00B0F0"/>
              </a:solidFill>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Provides independent check that buyers have </a:t>
            </a:r>
            <a:r>
              <a:rPr lang="en-US" sz="2800" b="1">
                <a:solidFill>
                  <a:srgbClr val="00B0F0"/>
                </a:solidFill>
                <a:latin typeface="Arial" panose="020B0604020202020204" pitchFamily="34" charset="0"/>
                <a:ea typeface="Arial Bold"/>
                <a:cs typeface="Arial" panose="020B0604020202020204" pitchFamily="34" charset="0"/>
                <a:sym typeface="Arial Bold"/>
              </a:rPr>
              <a:t>financial capacity for successful ownership</a:t>
            </a:r>
          </a:p>
          <a:p>
            <a:pPr marL="457200" indent="-457200">
              <a:buFont typeface="Arial" panose="020B0604020202020204" pitchFamily="34" charset="0"/>
              <a:buChar char="•"/>
            </a:pPr>
            <a:endParaRPr lang="en-US"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IMPORTANT NOTE: Per HFHI, each affiliate still must have a </a:t>
            </a:r>
            <a:r>
              <a:rPr lang="en-US" sz="2800" b="1">
                <a:solidFill>
                  <a:srgbClr val="00B0F0"/>
                </a:solidFill>
                <a:latin typeface="Arial" panose="020B0604020202020204" pitchFamily="34" charset="0"/>
                <a:ea typeface="Arial Bold"/>
                <a:cs typeface="Arial" panose="020B0604020202020204" pitchFamily="34" charset="0"/>
                <a:sym typeface="Arial Bold"/>
              </a:rPr>
              <a:t>Qualified Loan Originator </a:t>
            </a:r>
            <a:r>
              <a:rPr lang="en-US" sz="2800" b="1">
                <a:latin typeface="Arial" panose="020B0604020202020204" pitchFamily="34" charset="0"/>
                <a:ea typeface="Arial Bold"/>
                <a:cs typeface="Arial" panose="020B0604020202020204" pitchFamily="34" charset="0"/>
                <a:sym typeface="Arial Bold"/>
              </a:rPr>
              <a:t>(QLO) even if going 100% third-party </a:t>
            </a:r>
          </a:p>
          <a:p>
            <a:pPr marL="457200" indent="-457200">
              <a:buFont typeface="Arial" panose="020B0604020202020204" pitchFamily="34" charset="0"/>
              <a:buChar char="•"/>
            </a:pPr>
            <a:endParaRPr lang="en-US"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endParaRPr lang="en-US" sz="1000" b="1">
              <a:solidFill>
                <a:srgbClr val="00B0F0"/>
              </a:solidFill>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endParaRPr lang="en-US" sz="2800" b="1">
              <a:solidFill>
                <a:srgbClr val="00B0F0"/>
              </a:solidFill>
              <a:latin typeface="Arial" panose="020B0604020202020204" pitchFamily="34" charset="0"/>
              <a:ea typeface="Arial Bold"/>
              <a:cs typeface="Arial" panose="020B0604020202020204" pitchFamily="34" charset="0"/>
              <a:sym typeface="Arial Bold"/>
            </a:endParaRPr>
          </a:p>
          <a:p>
            <a:pPr algn="l" rtl="0" eaLnBrk="1" fontAlgn="b" latinLnBrk="0" hangingPunct="1"/>
            <a:endParaRPr lang="en-US" sz="1000" b="1">
              <a:latin typeface="Arial" panose="020B0604020202020204" pitchFamily="34" charset="0"/>
              <a:ea typeface="Arial Bold"/>
              <a:cs typeface="Arial" panose="020B0604020202020204" pitchFamily="34" charset="0"/>
              <a:sym typeface="Arial Bold"/>
            </a:endParaRPr>
          </a:p>
        </p:txBody>
      </p:sp>
    </p:spTree>
    <p:extLst>
      <p:ext uri="{BB962C8B-B14F-4D97-AF65-F5344CB8AC3E}">
        <p14:creationId xmlns:p14="http://schemas.microsoft.com/office/powerpoint/2010/main" val="4251859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D8F7B-84EB-C39B-91CF-C10F8C44A76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AEA0477-B27E-96A4-A06F-5A3F0A56F67F}"/>
              </a:ext>
            </a:extLst>
          </p:cNvPr>
          <p:cNvSpPr txBox="1"/>
          <p:nvPr/>
        </p:nvSpPr>
        <p:spPr>
          <a:xfrm>
            <a:off x="315685" y="97419"/>
            <a:ext cx="8686801" cy="8279190"/>
          </a:xfrm>
          <a:prstGeom prst="rect">
            <a:avLst/>
          </a:prstGeom>
          <a:noFill/>
        </p:spPr>
        <p:txBody>
          <a:bodyPr wrap="square">
            <a:spAutoFit/>
          </a:bodyPr>
          <a:lstStyle/>
          <a:p>
            <a:endParaRPr lang="en-US" b="1">
              <a:latin typeface="Arial" panose="020B0604020202020204" pitchFamily="34" charset="0"/>
              <a:ea typeface="Arial Bold"/>
              <a:cs typeface="Arial" panose="020B0604020202020204" pitchFamily="34" charset="0"/>
              <a:sym typeface="Arial Bold"/>
            </a:endParaRPr>
          </a:p>
          <a:p>
            <a:r>
              <a:rPr lang="en-US" sz="4000" b="1">
                <a:latin typeface="Arial" panose="020B0604020202020204" pitchFamily="34" charset="0"/>
                <a:ea typeface="Arial Bold"/>
                <a:cs typeface="Arial" panose="020B0604020202020204" pitchFamily="34" charset="0"/>
                <a:sym typeface="Arial Bold"/>
              </a:rPr>
              <a:t>Consider: Partner Families</a:t>
            </a:r>
          </a:p>
          <a:p>
            <a:pPr marL="457200" indent="-457200">
              <a:buFont typeface="Arial" panose="020B0604020202020204" pitchFamily="34" charset="0"/>
              <a:buChar char="•"/>
            </a:pPr>
            <a:endParaRPr lang="en-US"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Opportunity for families to build </a:t>
            </a:r>
            <a:r>
              <a:rPr lang="en-US" sz="2800" b="1">
                <a:solidFill>
                  <a:srgbClr val="00B0F0"/>
                </a:solidFill>
                <a:latin typeface="Arial" panose="020B0604020202020204" pitchFamily="34" charset="0"/>
                <a:ea typeface="Arial Bold"/>
                <a:cs typeface="Arial" panose="020B0604020202020204" pitchFamily="34" charset="0"/>
                <a:sym typeface="Arial Bold"/>
              </a:rPr>
              <a:t>banking relationships </a:t>
            </a:r>
            <a:r>
              <a:rPr lang="en-US" sz="2800" b="1">
                <a:latin typeface="Arial" panose="020B0604020202020204" pitchFamily="34" charset="0"/>
                <a:ea typeface="Arial Bold"/>
                <a:cs typeface="Arial" panose="020B0604020202020204" pitchFamily="34" charset="0"/>
                <a:sym typeface="Arial Bold"/>
              </a:rPr>
              <a:t>and </a:t>
            </a:r>
            <a:r>
              <a:rPr lang="en-US" sz="2800" b="1">
                <a:solidFill>
                  <a:srgbClr val="00B0F0"/>
                </a:solidFill>
                <a:latin typeface="Arial" panose="020B0604020202020204" pitchFamily="34" charset="0"/>
                <a:ea typeface="Arial Bold"/>
                <a:cs typeface="Arial" panose="020B0604020202020204" pitchFamily="34" charset="0"/>
                <a:sym typeface="Arial Bold"/>
              </a:rPr>
              <a:t>credit profile</a:t>
            </a:r>
          </a:p>
          <a:p>
            <a:pPr marL="457200" indent="-457200">
              <a:buFont typeface="Arial" panose="020B0604020202020204" pitchFamily="34" charset="0"/>
              <a:buChar char="•"/>
            </a:pPr>
            <a:endParaRPr lang="en-US"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Removes </a:t>
            </a:r>
            <a:r>
              <a:rPr lang="en-US" sz="2800" b="1">
                <a:solidFill>
                  <a:srgbClr val="00B0F0"/>
                </a:solidFill>
                <a:latin typeface="Arial" panose="020B0604020202020204" pitchFamily="34" charset="0"/>
                <a:ea typeface="Arial Bold"/>
                <a:cs typeface="Arial" panose="020B0604020202020204" pitchFamily="34" charset="0"/>
                <a:sym typeface="Arial Bold"/>
              </a:rPr>
              <a:t>inherent tension </a:t>
            </a:r>
            <a:r>
              <a:rPr lang="en-US" sz="2800" b="1">
                <a:latin typeface="Arial" panose="020B0604020202020204" pitchFamily="34" charset="0"/>
                <a:ea typeface="Arial Bold"/>
                <a:cs typeface="Arial" panose="020B0604020202020204" pitchFamily="34" charset="0"/>
                <a:sym typeface="Arial Bold"/>
              </a:rPr>
              <a:t>of affiliate being both support to family and mortgage lender</a:t>
            </a:r>
          </a:p>
          <a:p>
            <a:pPr marL="457200" indent="-457200">
              <a:buFont typeface="Arial" panose="020B0604020202020204" pitchFamily="34" charset="0"/>
              <a:buChar char="•"/>
            </a:pPr>
            <a:endParaRPr lang="en-US"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Affects full </a:t>
            </a:r>
            <a:r>
              <a:rPr lang="en-US" sz="2800" b="1">
                <a:solidFill>
                  <a:srgbClr val="00B0F0"/>
                </a:solidFill>
                <a:latin typeface="Arial" panose="020B0604020202020204" pitchFamily="34" charset="0"/>
                <a:ea typeface="Arial Bold"/>
                <a:cs typeface="Arial" panose="020B0604020202020204" pitchFamily="34" charset="0"/>
                <a:sym typeface="Arial Bold"/>
              </a:rPr>
              <a:t>flexibility </a:t>
            </a:r>
            <a:r>
              <a:rPr lang="en-US" sz="2800" b="1">
                <a:latin typeface="Arial" panose="020B0604020202020204" pitchFamily="34" charset="0"/>
                <a:ea typeface="Arial Bold"/>
                <a:cs typeface="Arial" panose="020B0604020202020204" pitchFamily="34" charset="0"/>
                <a:sym typeface="Arial Bold"/>
              </a:rPr>
              <a:t>to address default situations</a:t>
            </a:r>
          </a:p>
          <a:p>
            <a:pPr marL="457200" indent="-457200">
              <a:buFont typeface="Arial" panose="020B0604020202020204" pitchFamily="34" charset="0"/>
              <a:buChar char="•"/>
            </a:pPr>
            <a:endParaRPr lang="en-US"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r>
              <a:rPr lang="en-US" sz="2800" b="1">
                <a:solidFill>
                  <a:srgbClr val="00B0F0"/>
                </a:solidFill>
                <a:latin typeface="Arial" panose="020B0604020202020204" pitchFamily="34" charset="0"/>
                <a:ea typeface="Arial Bold"/>
                <a:cs typeface="Arial" panose="020B0604020202020204" pitchFamily="34" charset="0"/>
                <a:sym typeface="Arial Bold"/>
              </a:rPr>
              <a:t>Home Buyer Education </a:t>
            </a:r>
            <a:r>
              <a:rPr lang="en-US" sz="2800" b="1">
                <a:latin typeface="Arial" panose="020B0604020202020204" pitchFamily="34" charset="0"/>
                <a:ea typeface="Arial Bold"/>
                <a:cs typeface="Arial" panose="020B0604020202020204" pitchFamily="34" charset="0"/>
                <a:sym typeface="Arial Bold"/>
              </a:rPr>
              <a:t>is</a:t>
            </a:r>
            <a:r>
              <a:rPr lang="en-US" sz="2800" b="1">
                <a:solidFill>
                  <a:srgbClr val="00B0F0"/>
                </a:solidFill>
                <a:latin typeface="Arial" panose="020B0604020202020204" pitchFamily="34" charset="0"/>
                <a:ea typeface="Arial Bold"/>
                <a:cs typeface="Arial" panose="020B0604020202020204" pitchFamily="34" charset="0"/>
                <a:sym typeface="Arial Bold"/>
              </a:rPr>
              <a:t> </a:t>
            </a:r>
            <a:r>
              <a:rPr lang="en-US" sz="2800" b="1">
                <a:latin typeface="Arial" panose="020B0604020202020204" pitchFamily="34" charset="0"/>
                <a:ea typeface="Arial Bold"/>
                <a:cs typeface="Arial" panose="020B0604020202020204" pitchFamily="34" charset="0"/>
                <a:sym typeface="Arial Bold"/>
              </a:rPr>
              <a:t>key so families fully understand financing options</a:t>
            </a:r>
          </a:p>
          <a:p>
            <a:pPr marL="457200" indent="-457200">
              <a:buFont typeface="Arial" panose="020B0604020202020204" pitchFamily="34" charset="0"/>
              <a:buChar char="•"/>
            </a:pPr>
            <a:endParaRPr lang="en-US" sz="2800"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endParaRPr lang="en-US" sz="2800"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endParaRPr lang="en-US" sz="2800"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endParaRPr lang="en-US" sz="2800"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endParaRPr lang="en-US"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endParaRPr lang="en-US" sz="1000" b="1">
              <a:solidFill>
                <a:srgbClr val="00B0F0"/>
              </a:solidFill>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endParaRPr lang="en-US" sz="2800" b="1">
              <a:solidFill>
                <a:srgbClr val="00B0F0"/>
              </a:solidFill>
              <a:latin typeface="Arial" panose="020B0604020202020204" pitchFamily="34" charset="0"/>
              <a:ea typeface="Arial Bold"/>
              <a:cs typeface="Arial" panose="020B0604020202020204" pitchFamily="34" charset="0"/>
              <a:sym typeface="Arial Bold"/>
            </a:endParaRPr>
          </a:p>
          <a:p>
            <a:pPr algn="l" rtl="0" eaLnBrk="1" fontAlgn="b" latinLnBrk="0" hangingPunct="1"/>
            <a:endParaRPr lang="en-US" sz="1000" b="1">
              <a:latin typeface="Arial" panose="020B0604020202020204" pitchFamily="34" charset="0"/>
              <a:ea typeface="Arial Bold"/>
              <a:cs typeface="Arial" panose="020B0604020202020204" pitchFamily="34" charset="0"/>
              <a:sym typeface="Arial Bold"/>
            </a:endParaRPr>
          </a:p>
        </p:txBody>
      </p:sp>
    </p:spTree>
    <p:extLst>
      <p:ext uri="{BB962C8B-B14F-4D97-AF65-F5344CB8AC3E}">
        <p14:creationId xmlns:p14="http://schemas.microsoft.com/office/powerpoint/2010/main" val="22384643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29112-3B42-B6AA-685F-BBB569AD311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684C963-2D71-2807-78CA-D14F650ABC8D}"/>
              </a:ext>
            </a:extLst>
          </p:cNvPr>
          <p:cNvSpPr txBox="1"/>
          <p:nvPr/>
        </p:nvSpPr>
        <p:spPr>
          <a:xfrm>
            <a:off x="315685" y="97419"/>
            <a:ext cx="8828315" cy="8802410"/>
          </a:xfrm>
          <a:prstGeom prst="rect">
            <a:avLst/>
          </a:prstGeom>
          <a:noFill/>
        </p:spPr>
        <p:txBody>
          <a:bodyPr wrap="square">
            <a:spAutoFit/>
          </a:bodyPr>
          <a:lstStyle/>
          <a:p>
            <a:r>
              <a:rPr lang="en-US" sz="4000" b="1">
                <a:latin typeface="Arial" panose="020B0604020202020204" pitchFamily="34" charset="0"/>
                <a:ea typeface="Arial Bold"/>
                <a:cs typeface="Arial" panose="020B0604020202020204" pitchFamily="34" charset="0"/>
                <a:sym typeface="Arial Bold"/>
              </a:rPr>
              <a:t>Consider: Building Equity</a:t>
            </a:r>
          </a:p>
          <a:p>
            <a:pPr marL="457200" indent="-457200">
              <a:buFont typeface="Arial" panose="020B0604020202020204" pitchFamily="34" charset="0"/>
              <a:buChar char="•"/>
            </a:pPr>
            <a:endParaRPr lang="en-US" sz="1200"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Buyers </a:t>
            </a:r>
            <a:r>
              <a:rPr lang="en-US" sz="2800" b="1">
                <a:solidFill>
                  <a:srgbClr val="00B0F0"/>
                </a:solidFill>
                <a:latin typeface="Arial" panose="020B0604020202020204" pitchFamily="34" charset="0"/>
                <a:ea typeface="Arial Bold"/>
                <a:cs typeface="Arial" panose="020B0604020202020204" pitchFamily="34" charset="0"/>
                <a:sym typeface="Arial Bold"/>
              </a:rPr>
              <a:t>build equity more slowly </a:t>
            </a:r>
            <a:r>
              <a:rPr lang="en-US" sz="2800" b="1">
                <a:latin typeface="Arial" panose="020B0604020202020204" pitchFamily="34" charset="0"/>
                <a:ea typeface="Arial Bold"/>
                <a:cs typeface="Arial" panose="020B0604020202020204" pitchFamily="34" charset="0"/>
                <a:sym typeface="Arial Bold"/>
              </a:rPr>
              <a:t>with third-party financing vs. traditional Habitat mortgage</a:t>
            </a:r>
          </a:p>
          <a:p>
            <a:endParaRPr lang="en-US" sz="1200"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Habitat soft second can be structured to </a:t>
            </a:r>
            <a:r>
              <a:rPr lang="en-US" sz="2800" b="1">
                <a:solidFill>
                  <a:srgbClr val="00B0F0"/>
                </a:solidFill>
                <a:latin typeface="Arial" panose="020B0604020202020204" pitchFamily="34" charset="0"/>
                <a:ea typeface="Arial Bold"/>
                <a:cs typeface="Arial" panose="020B0604020202020204" pitchFamily="34" charset="0"/>
                <a:sym typeface="Arial Bold"/>
              </a:rPr>
              <a:t>mitigate impact </a:t>
            </a:r>
            <a:r>
              <a:rPr lang="en-US" sz="2800" b="1">
                <a:latin typeface="Arial" panose="020B0604020202020204" pitchFamily="34" charset="0"/>
                <a:ea typeface="Arial Bold"/>
                <a:cs typeface="Arial" panose="020B0604020202020204" pitchFamily="34" charset="0"/>
                <a:sym typeface="Arial Bold"/>
              </a:rPr>
              <a:t>of interest charges on equity growth in early years of mortgage</a:t>
            </a:r>
          </a:p>
          <a:p>
            <a:pPr marL="457200" indent="-457200">
              <a:buFont typeface="Arial" panose="020B0604020202020204" pitchFamily="34" charset="0"/>
              <a:buChar char="•"/>
            </a:pPr>
            <a:endParaRPr lang="en-US" sz="1200"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It’s a fact - traditional Habitat mortgages are amazing for buyers; unfortunately, network is</a:t>
            </a:r>
            <a:r>
              <a:rPr lang="en-US" sz="2800" b="1">
                <a:solidFill>
                  <a:srgbClr val="00B0F0"/>
                </a:solidFill>
                <a:latin typeface="Arial" panose="020B0604020202020204" pitchFamily="34" charset="0"/>
                <a:ea typeface="Arial Bold"/>
                <a:cs typeface="Arial" panose="020B0604020202020204" pitchFamily="34" charset="0"/>
                <a:sym typeface="Arial Bold"/>
              </a:rPr>
              <a:t> struggling to sustain traditional mortgages</a:t>
            </a:r>
          </a:p>
          <a:p>
            <a:pPr marL="457200" indent="-457200">
              <a:buFont typeface="Arial" panose="020B0604020202020204" pitchFamily="34" charset="0"/>
              <a:buChar char="•"/>
            </a:pPr>
            <a:endParaRPr lang="en-US" sz="1200" b="1">
              <a:solidFill>
                <a:srgbClr val="00B0F0"/>
              </a:solidFill>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Third-party lending helps </a:t>
            </a:r>
            <a:r>
              <a:rPr lang="en-US" sz="2800" b="1" u="sng">
                <a:solidFill>
                  <a:srgbClr val="00B0F0"/>
                </a:solidFill>
                <a:latin typeface="Arial" panose="020B0604020202020204" pitchFamily="34" charset="0"/>
                <a:ea typeface="Arial Bold"/>
                <a:cs typeface="Arial" panose="020B0604020202020204" pitchFamily="34" charset="0"/>
                <a:sym typeface="Arial Bold"/>
              </a:rPr>
              <a:t>more</a:t>
            </a:r>
            <a:r>
              <a:rPr lang="en-US" sz="2800" b="1">
                <a:solidFill>
                  <a:srgbClr val="00B0F0"/>
                </a:solidFill>
                <a:latin typeface="Arial" panose="020B0604020202020204" pitchFamily="34" charset="0"/>
                <a:ea typeface="Arial Bold"/>
                <a:cs typeface="Arial" panose="020B0604020202020204" pitchFamily="34" charset="0"/>
                <a:sym typeface="Arial Bold"/>
              </a:rPr>
              <a:t> buyers </a:t>
            </a:r>
            <a:r>
              <a:rPr lang="en-US" sz="2800" b="1">
                <a:latin typeface="Arial" panose="020B0604020202020204" pitchFamily="34" charset="0"/>
                <a:ea typeface="Arial Bold"/>
                <a:cs typeface="Arial" panose="020B0604020202020204" pitchFamily="34" charset="0"/>
                <a:sym typeface="Arial Bold"/>
              </a:rPr>
              <a:t>achieve homeownership and they </a:t>
            </a:r>
            <a:r>
              <a:rPr lang="en-US" sz="2800" b="1" u="sng">
                <a:solidFill>
                  <a:srgbClr val="00B0F0"/>
                </a:solidFill>
                <a:latin typeface="Arial" panose="020B0604020202020204" pitchFamily="34" charset="0"/>
                <a:ea typeface="Arial Bold"/>
                <a:cs typeface="Arial" panose="020B0604020202020204" pitchFamily="34" charset="0"/>
                <a:sym typeface="Arial Bold"/>
              </a:rPr>
              <a:t>do</a:t>
            </a:r>
            <a:r>
              <a:rPr lang="en-US" sz="2800" b="1">
                <a:solidFill>
                  <a:srgbClr val="00B0F0"/>
                </a:solidFill>
                <a:latin typeface="Arial" panose="020B0604020202020204" pitchFamily="34" charset="0"/>
                <a:ea typeface="Arial Bold"/>
                <a:cs typeface="Arial" panose="020B0604020202020204" pitchFamily="34" charset="0"/>
                <a:sym typeface="Arial Bold"/>
              </a:rPr>
              <a:t> build equity</a:t>
            </a:r>
          </a:p>
          <a:p>
            <a:pPr marL="457200" indent="-457200">
              <a:buFont typeface="Arial" panose="020B0604020202020204" pitchFamily="34" charset="0"/>
              <a:buChar char="•"/>
            </a:pPr>
            <a:endParaRPr lang="en-US" b="1">
              <a:latin typeface="Arial" panose="020B0604020202020204" pitchFamily="34" charset="0"/>
              <a:ea typeface="Arial Bold"/>
              <a:cs typeface="Arial" panose="020B0604020202020204" pitchFamily="34" charset="0"/>
              <a:sym typeface="Arial Bold"/>
            </a:endParaRPr>
          </a:p>
          <a:p>
            <a:endParaRPr lang="en-US" sz="2800"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endParaRPr lang="en-US" sz="2800"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endParaRPr lang="en-US" sz="2800"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endParaRPr lang="en-US" sz="2800"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endParaRPr lang="en-US"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endParaRPr lang="en-US" sz="1200"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endParaRPr lang="en-US" sz="2800" b="1">
              <a:solidFill>
                <a:srgbClr val="00B0F0"/>
              </a:solidFill>
              <a:latin typeface="Arial" panose="020B0604020202020204" pitchFamily="34" charset="0"/>
              <a:ea typeface="Arial Bold"/>
              <a:cs typeface="Arial" panose="020B0604020202020204" pitchFamily="34" charset="0"/>
              <a:sym typeface="Arial Bold"/>
            </a:endParaRPr>
          </a:p>
          <a:p>
            <a:pPr algn="l" rtl="0" eaLnBrk="1" fontAlgn="b" latinLnBrk="0" hangingPunct="1"/>
            <a:endParaRPr lang="en-US" sz="1000" b="1">
              <a:latin typeface="Arial" panose="020B0604020202020204" pitchFamily="34" charset="0"/>
              <a:ea typeface="Arial Bold"/>
              <a:cs typeface="Arial" panose="020B0604020202020204" pitchFamily="34" charset="0"/>
              <a:sym typeface="Arial Bold"/>
            </a:endParaRPr>
          </a:p>
        </p:txBody>
      </p:sp>
    </p:spTree>
    <p:extLst>
      <p:ext uri="{BB962C8B-B14F-4D97-AF65-F5344CB8AC3E}">
        <p14:creationId xmlns:p14="http://schemas.microsoft.com/office/powerpoint/2010/main" val="1994586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a:extLst>
            <a:ext uri="{FF2B5EF4-FFF2-40B4-BE49-F238E27FC236}">
              <a16:creationId xmlns:a16="http://schemas.microsoft.com/office/drawing/2014/main" id="{CB0E1E2E-BE61-1572-8185-0C2B3682D3A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14C423E-E765-868E-A112-B61D48DACCED}"/>
              </a:ext>
            </a:extLst>
          </p:cNvPr>
          <p:cNvSpPr>
            <a:spLocks noGrp="1"/>
          </p:cNvSpPr>
          <p:nvPr>
            <p:ph type="body" sz="quarter" idx="10"/>
          </p:nvPr>
        </p:nvSpPr>
        <p:spPr/>
        <p:txBody>
          <a:bodyPr/>
          <a:lstStyle/>
          <a:p>
            <a:r>
              <a:rPr lang="en-US" sz="4400"/>
              <a:t>Finding a Solution that Works for Affiliates</a:t>
            </a:r>
          </a:p>
        </p:txBody>
      </p:sp>
    </p:spTree>
    <p:extLst>
      <p:ext uri="{BB962C8B-B14F-4D97-AF65-F5344CB8AC3E}">
        <p14:creationId xmlns:p14="http://schemas.microsoft.com/office/powerpoint/2010/main" val="3353725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820EAB-BD71-4143-7177-0DE9315BBC4E}"/>
              </a:ext>
            </a:extLst>
          </p:cNvPr>
          <p:cNvSpPr>
            <a:spLocks noGrp="1"/>
          </p:cNvSpPr>
          <p:nvPr>
            <p:ph idx="1"/>
          </p:nvPr>
        </p:nvSpPr>
        <p:spPr>
          <a:xfrm>
            <a:off x="174171" y="1524000"/>
            <a:ext cx="8741229" cy="4652963"/>
          </a:xfrm>
        </p:spPr>
        <p:txBody>
          <a:bodyPr>
            <a:normAutofit/>
          </a:bodyPr>
          <a:lstStyle/>
          <a:p>
            <a:pPr marL="0" indent="0" algn="ctr">
              <a:buNone/>
            </a:pPr>
            <a:r>
              <a:rPr lang="en-US" sz="4800" b="1">
                <a:solidFill>
                  <a:srgbClr val="00B0F0"/>
                </a:solidFill>
                <a:latin typeface="Arial" panose="020B0604020202020204" pitchFamily="34" charset="0"/>
                <a:cs typeface="Arial" panose="020B0604020202020204" pitchFamily="34" charset="0"/>
              </a:rPr>
              <a:t>Mortgage Partnership Finance (MPF®) </a:t>
            </a:r>
          </a:p>
          <a:p>
            <a:pPr marL="0" indent="0" algn="ctr">
              <a:buNone/>
            </a:pPr>
            <a:r>
              <a:rPr lang="en-US" sz="4800" b="1">
                <a:solidFill>
                  <a:srgbClr val="00B0F0"/>
                </a:solidFill>
                <a:latin typeface="Arial" panose="020B0604020202020204" pitchFamily="34" charset="0"/>
                <a:cs typeface="Arial" panose="020B0604020202020204" pitchFamily="34" charset="0"/>
              </a:rPr>
              <a:t>Habitat for Humanity ® Program </a:t>
            </a:r>
            <a:endParaRPr lang="en-US" sz="4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3592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2B0EA-B829-C76E-A03B-098DD6F5C7A6}"/>
            </a:ext>
          </a:extLst>
        </p:cNvPr>
        <p:cNvGrpSpPr/>
        <p:nvPr/>
      </p:nvGrpSpPr>
      <p:grpSpPr>
        <a:xfrm>
          <a:off x="0" y="0"/>
          <a:ext cx="0" cy="0"/>
          <a:chOff x="0" y="0"/>
          <a:chExt cx="0" cy="0"/>
        </a:xfrm>
      </p:grpSpPr>
      <p:pic>
        <p:nvPicPr>
          <p:cNvPr id="5" name="Content Placeholder 7">
            <a:extLst>
              <a:ext uri="{FF2B5EF4-FFF2-40B4-BE49-F238E27FC236}">
                <a16:creationId xmlns:a16="http://schemas.microsoft.com/office/drawing/2014/main" id="{1321B86D-F853-BFA6-E41B-295DB66D63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5522" y="294722"/>
            <a:ext cx="4756231" cy="1645920"/>
          </a:xfrm>
        </p:spPr>
      </p:pic>
      <p:sp>
        <p:nvSpPr>
          <p:cNvPr id="7" name="Content Placeholder 6">
            <a:extLst>
              <a:ext uri="{FF2B5EF4-FFF2-40B4-BE49-F238E27FC236}">
                <a16:creationId xmlns:a16="http://schemas.microsoft.com/office/drawing/2014/main" id="{7DFD30F5-CEA1-0486-A7D3-4BA94D7BCE42}"/>
              </a:ext>
            </a:extLst>
          </p:cNvPr>
          <p:cNvSpPr>
            <a:spLocks noGrp="1"/>
          </p:cNvSpPr>
          <p:nvPr>
            <p:ph idx="1"/>
          </p:nvPr>
        </p:nvSpPr>
        <p:spPr>
          <a:xfrm>
            <a:off x="628649" y="2054942"/>
            <a:ext cx="8112579" cy="4253229"/>
          </a:xfrm>
        </p:spPr>
        <p:txBody>
          <a:bodyPr>
            <a:normAutofit fontScale="92500" lnSpcReduction="10000"/>
          </a:bodyPr>
          <a:lstStyle/>
          <a:p>
            <a:pPr marL="0" indent="0" algn="ctr">
              <a:lnSpc>
                <a:spcPct val="120000"/>
              </a:lnSpc>
              <a:spcBef>
                <a:spcPts val="0"/>
              </a:spcBef>
              <a:buNone/>
            </a:pPr>
            <a:r>
              <a:rPr lang="en-US" sz="3200" b="1">
                <a:solidFill>
                  <a:srgbClr val="00B0F0"/>
                </a:solidFill>
                <a:latin typeface="Arial" panose="020B0604020202020204" pitchFamily="34" charset="0"/>
                <a:cs typeface="Arial" panose="020B0604020202020204" pitchFamily="34" charset="0"/>
              </a:rPr>
              <a:t>Affiliate Support Organization </a:t>
            </a:r>
            <a:r>
              <a:rPr lang="en-US" sz="3200" b="1">
                <a:latin typeface="Arial" panose="020B0604020202020204" pitchFamily="34" charset="0"/>
                <a:cs typeface="Arial" panose="020B0604020202020204" pitchFamily="34" charset="0"/>
              </a:rPr>
              <a:t>serving the 5 Habitat affiliates in the Chicago metro area:</a:t>
            </a:r>
          </a:p>
          <a:p>
            <a:pPr marL="0" indent="0">
              <a:lnSpc>
                <a:spcPct val="120000"/>
              </a:lnSpc>
              <a:spcBef>
                <a:spcPts val="0"/>
              </a:spcBef>
              <a:buNone/>
            </a:pPr>
            <a:endParaRPr lang="en-US" sz="1100" b="1">
              <a:latin typeface="Arial" panose="020B0604020202020204" pitchFamily="34" charset="0"/>
              <a:cs typeface="Arial" panose="020B0604020202020204" pitchFamily="34" charset="0"/>
            </a:endParaRPr>
          </a:p>
          <a:p>
            <a:pPr>
              <a:lnSpc>
                <a:spcPct val="120000"/>
              </a:lnSpc>
              <a:spcBef>
                <a:spcPts val="0"/>
              </a:spcBef>
            </a:pPr>
            <a:r>
              <a:rPr lang="en-US" sz="3000" b="1">
                <a:latin typeface="Arial" panose="020B0604020202020204" pitchFamily="34" charset="0"/>
                <a:cs typeface="Arial" panose="020B0604020202020204" pitchFamily="34" charset="0"/>
              </a:rPr>
              <a:t>Help raise </a:t>
            </a:r>
            <a:r>
              <a:rPr lang="en-US" sz="3000" b="1">
                <a:solidFill>
                  <a:srgbClr val="00B0F0"/>
                </a:solidFill>
                <a:latin typeface="Arial" panose="020B0604020202020204" pitchFamily="34" charset="0"/>
                <a:cs typeface="Arial" panose="020B0604020202020204" pitchFamily="34" charset="0"/>
              </a:rPr>
              <a:t>awareness</a:t>
            </a:r>
          </a:p>
          <a:p>
            <a:pPr>
              <a:lnSpc>
                <a:spcPct val="120000"/>
              </a:lnSpc>
              <a:spcBef>
                <a:spcPts val="0"/>
              </a:spcBef>
            </a:pPr>
            <a:endParaRPr lang="en-US" sz="1000" b="1">
              <a:latin typeface="Arial" panose="020B0604020202020204" pitchFamily="34" charset="0"/>
              <a:cs typeface="Arial" panose="020B0604020202020204" pitchFamily="34" charset="0"/>
            </a:endParaRPr>
          </a:p>
          <a:p>
            <a:pPr>
              <a:lnSpc>
                <a:spcPct val="120000"/>
              </a:lnSpc>
              <a:spcBef>
                <a:spcPts val="0"/>
              </a:spcBef>
            </a:pPr>
            <a:r>
              <a:rPr lang="en-US" sz="3000" b="1">
                <a:latin typeface="Arial" panose="020B0604020202020204" pitchFamily="34" charset="0"/>
                <a:cs typeface="Arial" panose="020B0604020202020204" pitchFamily="34" charset="0"/>
              </a:rPr>
              <a:t>Support </a:t>
            </a:r>
            <a:r>
              <a:rPr lang="en-US" sz="3000" b="1">
                <a:solidFill>
                  <a:srgbClr val="00B0F0"/>
                </a:solidFill>
                <a:latin typeface="Arial" panose="020B0604020202020204" pitchFamily="34" charset="0"/>
                <a:cs typeface="Arial" panose="020B0604020202020204" pitchFamily="34" charset="0"/>
              </a:rPr>
              <a:t>capacity building</a:t>
            </a:r>
          </a:p>
          <a:p>
            <a:pPr>
              <a:lnSpc>
                <a:spcPct val="120000"/>
              </a:lnSpc>
              <a:spcBef>
                <a:spcPts val="0"/>
              </a:spcBef>
            </a:pPr>
            <a:endParaRPr lang="en-US" sz="1000" b="1">
              <a:latin typeface="Arial" panose="020B0604020202020204" pitchFamily="34" charset="0"/>
              <a:cs typeface="Arial" panose="020B0604020202020204" pitchFamily="34" charset="0"/>
            </a:endParaRPr>
          </a:p>
          <a:p>
            <a:pPr>
              <a:lnSpc>
                <a:spcPct val="120000"/>
              </a:lnSpc>
              <a:spcBef>
                <a:spcPts val="0"/>
              </a:spcBef>
            </a:pPr>
            <a:r>
              <a:rPr lang="en-US" sz="3000" b="1">
                <a:latin typeface="Arial" panose="020B0604020202020204" pitchFamily="34" charset="0"/>
                <a:cs typeface="Arial" panose="020B0604020202020204" pitchFamily="34" charset="0"/>
              </a:rPr>
              <a:t>Provide </a:t>
            </a:r>
            <a:r>
              <a:rPr lang="en-US" sz="3000" b="1">
                <a:solidFill>
                  <a:srgbClr val="00B0F0"/>
                </a:solidFill>
                <a:latin typeface="Arial" panose="020B0604020202020204" pitchFamily="34" charset="0"/>
                <a:cs typeface="Arial" panose="020B0604020202020204" pitchFamily="34" charset="0"/>
              </a:rPr>
              <a:t>resources</a:t>
            </a:r>
            <a:r>
              <a:rPr lang="en-US" sz="3000" b="1">
                <a:latin typeface="Arial" panose="020B0604020202020204" pitchFamily="34" charset="0"/>
                <a:cs typeface="Arial" panose="020B0604020202020204" pitchFamily="34" charset="0"/>
              </a:rPr>
              <a:t> </a:t>
            </a:r>
          </a:p>
          <a:p>
            <a:pPr>
              <a:lnSpc>
                <a:spcPct val="120000"/>
              </a:lnSpc>
              <a:spcBef>
                <a:spcPts val="0"/>
              </a:spcBef>
            </a:pPr>
            <a:endParaRPr lang="en-US" sz="1100" b="1">
              <a:latin typeface="Arial" panose="020B0604020202020204" pitchFamily="34" charset="0"/>
              <a:cs typeface="Arial" panose="020B0604020202020204" pitchFamily="34" charset="0"/>
            </a:endParaRPr>
          </a:p>
          <a:p>
            <a:pPr>
              <a:lnSpc>
                <a:spcPct val="120000"/>
              </a:lnSpc>
              <a:spcBef>
                <a:spcPts val="0"/>
              </a:spcBef>
            </a:pPr>
            <a:r>
              <a:rPr lang="en-US" sz="3000" b="1">
                <a:latin typeface="Arial" panose="020B0604020202020204" pitchFamily="34" charset="0"/>
                <a:cs typeface="Arial" panose="020B0604020202020204" pitchFamily="34" charset="0"/>
              </a:rPr>
              <a:t>Engage with affiliates in regional </a:t>
            </a:r>
            <a:r>
              <a:rPr lang="en-US" sz="3000" b="1">
                <a:solidFill>
                  <a:srgbClr val="00B0F0"/>
                </a:solidFill>
                <a:latin typeface="Arial" panose="020B0604020202020204" pitchFamily="34" charset="0"/>
                <a:cs typeface="Arial" panose="020B0604020202020204" pitchFamily="34" charset="0"/>
              </a:rPr>
              <a:t>creative problem-solving </a:t>
            </a:r>
            <a:r>
              <a:rPr lang="en-US" sz="3000" b="1">
                <a:latin typeface="Arial" panose="020B0604020202020204" pitchFamily="34" charset="0"/>
                <a:cs typeface="Arial" panose="020B0604020202020204" pitchFamily="34" charset="0"/>
              </a:rPr>
              <a:t>to serve more families</a:t>
            </a:r>
          </a:p>
        </p:txBody>
      </p:sp>
    </p:spTree>
    <p:extLst>
      <p:ext uri="{BB962C8B-B14F-4D97-AF65-F5344CB8AC3E}">
        <p14:creationId xmlns:p14="http://schemas.microsoft.com/office/powerpoint/2010/main" val="3580025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54862-FB90-5E77-152F-75F9203561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F31E90-53B8-E7CD-AACD-1ABB1E903684}"/>
              </a:ext>
            </a:extLst>
          </p:cNvPr>
          <p:cNvSpPr>
            <a:spLocks noGrp="1"/>
          </p:cNvSpPr>
          <p:nvPr>
            <p:ph type="title"/>
          </p:nvPr>
        </p:nvSpPr>
        <p:spPr>
          <a:xfrm>
            <a:off x="323850" y="198437"/>
            <a:ext cx="7886700" cy="1325563"/>
          </a:xfrm>
        </p:spPr>
        <p:txBody>
          <a:bodyPr/>
          <a:lstStyle/>
          <a:p>
            <a:br>
              <a:rPr lang="en-US" sz="1800" b="1">
                <a:latin typeface="Arial" panose="020B0604020202020204" pitchFamily="34" charset="0"/>
                <a:cs typeface="Arial" panose="020B0604020202020204" pitchFamily="34" charset="0"/>
              </a:rPr>
            </a:br>
            <a:r>
              <a:rPr lang="en-US" sz="4000" b="1">
                <a:latin typeface="Arial" panose="020B0604020202020204" pitchFamily="34" charset="0"/>
                <a:cs typeface="Arial" panose="020B0604020202020204" pitchFamily="34" charset="0"/>
              </a:rPr>
              <a:t>We Heard Your Concerns</a:t>
            </a:r>
          </a:p>
        </p:txBody>
      </p:sp>
      <p:sp>
        <p:nvSpPr>
          <p:cNvPr id="3" name="Content Placeholder 2">
            <a:extLst>
              <a:ext uri="{FF2B5EF4-FFF2-40B4-BE49-F238E27FC236}">
                <a16:creationId xmlns:a16="http://schemas.microsoft.com/office/drawing/2014/main" id="{E7A5A9CF-63CD-C992-7933-CD30BADD6103}"/>
              </a:ext>
            </a:extLst>
          </p:cNvPr>
          <p:cNvSpPr>
            <a:spLocks noGrp="1"/>
          </p:cNvSpPr>
          <p:nvPr>
            <p:ph idx="1"/>
          </p:nvPr>
        </p:nvSpPr>
        <p:spPr>
          <a:xfrm>
            <a:off x="174171" y="1524000"/>
            <a:ext cx="8741229" cy="4652963"/>
          </a:xfrm>
        </p:spPr>
        <p:txBody>
          <a:bodyPr>
            <a:normAutofit/>
          </a:bodyPr>
          <a:lstStyle/>
          <a:p>
            <a:pPr marL="342900" lvl="1" indent="0">
              <a:buNone/>
            </a:pPr>
            <a:r>
              <a:rPr lang="en-US" sz="3200" b="1">
                <a:latin typeface="Arial" panose="020B0604020202020204" pitchFamily="34" charset="0"/>
                <a:cs typeface="Arial" panose="020B0604020202020204" pitchFamily="34" charset="0"/>
              </a:rPr>
              <a:t>The MPF-Habitat Program with the Federal Home Loan Bank of Chicago offers:</a:t>
            </a:r>
          </a:p>
          <a:p>
            <a:pPr marL="685800" lvl="2" indent="0">
              <a:buNone/>
            </a:pPr>
            <a:endParaRPr lang="en-US" sz="1800" b="1">
              <a:latin typeface="Arial" panose="020B0604020202020204" pitchFamily="34" charset="0"/>
              <a:cs typeface="Arial" panose="020B0604020202020204" pitchFamily="34" charset="0"/>
            </a:endParaRPr>
          </a:p>
          <a:p>
            <a:pPr lvl="2">
              <a:buFont typeface="Wingdings" panose="05000000000000000000" pitchFamily="2" charset="2"/>
              <a:buChar char="ü"/>
            </a:pPr>
            <a:r>
              <a:rPr lang="en-US" sz="3200" b="1">
                <a:solidFill>
                  <a:srgbClr val="00B0F0"/>
                </a:solidFill>
                <a:latin typeface="Arial" panose="020B0604020202020204" pitchFamily="34" charset="0"/>
                <a:cs typeface="Arial" panose="020B0604020202020204" pitchFamily="34" charset="0"/>
              </a:rPr>
              <a:t>Consistency </a:t>
            </a:r>
          </a:p>
          <a:p>
            <a:pPr lvl="2">
              <a:buFont typeface="Wingdings" panose="05000000000000000000" pitchFamily="2" charset="2"/>
              <a:buChar char="ü"/>
            </a:pPr>
            <a:endParaRPr lang="en-US" sz="1800" b="1">
              <a:solidFill>
                <a:srgbClr val="00B0F0"/>
              </a:solidFill>
              <a:latin typeface="Arial" panose="020B0604020202020204" pitchFamily="34" charset="0"/>
              <a:cs typeface="Arial" panose="020B0604020202020204" pitchFamily="34" charset="0"/>
            </a:endParaRPr>
          </a:p>
          <a:p>
            <a:pPr lvl="2">
              <a:buFont typeface="Wingdings" panose="05000000000000000000" pitchFamily="2" charset="2"/>
              <a:buChar char="ü"/>
            </a:pPr>
            <a:r>
              <a:rPr lang="en-US" sz="3200" b="1">
                <a:solidFill>
                  <a:srgbClr val="00B0F0"/>
                </a:solidFill>
                <a:latin typeface="Arial" panose="020B0604020202020204" pitchFamily="34" charset="0"/>
                <a:cs typeface="Arial" panose="020B0604020202020204" pitchFamily="34" charset="0"/>
              </a:rPr>
              <a:t>Wide availability across IL &amp; WI</a:t>
            </a:r>
          </a:p>
          <a:p>
            <a:pPr lvl="2">
              <a:buFont typeface="Wingdings" panose="05000000000000000000" pitchFamily="2" charset="2"/>
              <a:buChar char="ü"/>
            </a:pPr>
            <a:endParaRPr lang="en-US" sz="1800" b="1">
              <a:solidFill>
                <a:srgbClr val="00B0F0"/>
              </a:solidFill>
              <a:latin typeface="Arial" panose="020B0604020202020204" pitchFamily="34" charset="0"/>
              <a:cs typeface="Arial" panose="020B0604020202020204" pitchFamily="34" charset="0"/>
            </a:endParaRPr>
          </a:p>
          <a:p>
            <a:pPr lvl="2">
              <a:buFont typeface="Wingdings" panose="05000000000000000000" pitchFamily="2" charset="2"/>
              <a:buChar char="ü"/>
            </a:pPr>
            <a:r>
              <a:rPr lang="en-US" sz="3200" b="1">
                <a:solidFill>
                  <a:srgbClr val="00B0F0"/>
                </a:solidFill>
                <a:latin typeface="Arial" panose="020B0604020202020204" pitchFamily="34" charset="0"/>
                <a:cs typeface="Arial" panose="020B0604020202020204" pitchFamily="34" charset="0"/>
              </a:rPr>
              <a:t>Flexible underwriting</a:t>
            </a:r>
          </a:p>
          <a:p>
            <a:pPr lvl="2">
              <a:buFont typeface="Wingdings" panose="05000000000000000000" pitchFamily="2" charset="2"/>
              <a:buChar char="ü"/>
            </a:pPr>
            <a:endParaRPr lang="en-US" sz="1800" b="1">
              <a:solidFill>
                <a:srgbClr val="00B0F0"/>
              </a:solidFill>
              <a:latin typeface="Arial" panose="020B0604020202020204" pitchFamily="34" charset="0"/>
              <a:cs typeface="Arial" panose="020B0604020202020204" pitchFamily="34" charset="0"/>
            </a:endParaRPr>
          </a:p>
          <a:p>
            <a:pPr lvl="2">
              <a:buFont typeface="Wingdings" panose="05000000000000000000" pitchFamily="2" charset="2"/>
              <a:buChar char="ü"/>
            </a:pPr>
            <a:r>
              <a:rPr lang="en-US" sz="3200" b="1">
                <a:solidFill>
                  <a:srgbClr val="00B0F0"/>
                </a:solidFill>
                <a:latin typeface="Arial" panose="020B0604020202020204" pitchFamily="34" charset="0"/>
                <a:cs typeface="Arial" panose="020B0604020202020204" pitchFamily="34" charset="0"/>
              </a:rPr>
              <a:t>Reduced-interest rate</a:t>
            </a:r>
          </a:p>
          <a:p>
            <a:pPr lvl="3">
              <a:buFont typeface="Wingdings" panose="05000000000000000000" pitchFamily="2" charset="2"/>
              <a:buChar char="ü"/>
            </a:pPr>
            <a:endParaRPr lang="en-US" sz="3200" b="1">
              <a:solidFill>
                <a:srgbClr val="00B0F0"/>
              </a:solidFill>
              <a:latin typeface="Arial" panose="020B0604020202020204" pitchFamily="34" charset="0"/>
              <a:cs typeface="Arial" panose="020B0604020202020204" pitchFamily="34" charset="0"/>
            </a:endParaRPr>
          </a:p>
          <a:p>
            <a:pPr lvl="3">
              <a:buFont typeface="Wingdings" panose="05000000000000000000" pitchFamily="2" charset="2"/>
              <a:buChar char="ü"/>
            </a:pPr>
            <a:endParaRPr lang="en-US" sz="3200" b="1">
              <a:solidFill>
                <a:srgbClr val="00B0F0"/>
              </a:solidFill>
              <a:latin typeface="Arial" panose="020B0604020202020204" pitchFamily="34" charset="0"/>
              <a:cs typeface="Arial" panose="020B0604020202020204" pitchFamily="34" charset="0"/>
            </a:endParaRPr>
          </a:p>
          <a:p>
            <a:pPr marL="0" indent="0" algn="ctr">
              <a:buNone/>
            </a:pPr>
            <a:endParaRPr lang="en-US" sz="3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0134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D8909-21CF-A545-5958-BA819CC9F3A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59D82D8-BCD5-660C-37A2-35F13BE8D7AE}"/>
              </a:ext>
            </a:extLst>
          </p:cNvPr>
          <p:cNvSpPr txBox="1"/>
          <p:nvPr/>
        </p:nvSpPr>
        <p:spPr>
          <a:xfrm>
            <a:off x="660512" y="470807"/>
            <a:ext cx="8483487" cy="8402300"/>
          </a:xfrm>
          <a:prstGeom prst="rect">
            <a:avLst/>
          </a:prstGeom>
          <a:noFill/>
        </p:spPr>
        <p:txBody>
          <a:bodyPr wrap="square">
            <a:spAutoFit/>
          </a:bodyPr>
          <a:lstStyle/>
          <a:p>
            <a:r>
              <a:rPr lang="en-US" sz="4000" b="1">
                <a:latin typeface="Arial" panose="020B0604020202020204" pitchFamily="34" charset="0"/>
                <a:ea typeface="Arial Bold"/>
                <a:cs typeface="Arial" panose="020B0604020202020204" pitchFamily="34" charset="0"/>
                <a:sym typeface="Arial Bold"/>
              </a:rPr>
              <a:t>Program features</a:t>
            </a:r>
          </a:p>
          <a:p>
            <a:endParaRPr lang="en-US" sz="2400" b="1">
              <a:latin typeface="Arial" panose="020B0604020202020204" pitchFamily="34" charset="0"/>
              <a:ea typeface="Arial Bold"/>
              <a:cs typeface="Arial" panose="020B0604020202020204" pitchFamily="34" charset="0"/>
              <a:sym typeface="Arial Bold"/>
            </a:endParaRPr>
          </a:p>
          <a:p>
            <a:pPr marL="457200" lvl="0" indent="-457200">
              <a:buFont typeface="Arial" panose="020B0604020202020204" pitchFamily="34" charset="0"/>
              <a:buChar char="•"/>
            </a:pPr>
            <a:r>
              <a:rPr lang="en-US" sz="2800" b="1">
                <a:latin typeface="Arial" panose="020B0604020202020204" pitchFamily="34" charset="0"/>
                <a:cs typeface="Arial" panose="020B0604020202020204" pitchFamily="34" charset="0"/>
              </a:rPr>
              <a:t>Allows FHLBank of Chicago members to </a:t>
            </a:r>
            <a:r>
              <a:rPr lang="en-US" sz="2800" b="1">
                <a:solidFill>
                  <a:srgbClr val="00B0F0"/>
                </a:solidFill>
                <a:latin typeface="Arial" panose="020B0604020202020204" pitchFamily="34" charset="0"/>
                <a:cs typeface="Arial" panose="020B0604020202020204" pitchFamily="34" charset="0"/>
              </a:rPr>
              <a:t>sell Habitat loans </a:t>
            </a:r>
            <a:r>
              <a:rPr lang="en-US" sz="2800" b="1">
                <a:latin typeface="Arial" panose="020B0604020202020204" pitchFamily="34" charset="0"/>
                <a:cs typeface="Arial" panose="020B0604020202020204" pitchFamily="34" charset="0"/>
              </a:rPr>
              <a:t>to the FHLBank of Chicago through Mortgage Partnership Finance (MPF)</a:t>
            </a:r>
          </a:p>
          <a:p>
            <a:pPr marL="457200" lvl="0" indent="-457200">
              <a:buFont typeface="Arial" panose="020B0604020202020204" pitchFamily="34" charset="0"/>
              <a:buChar char="•"/>
            </a:pPr>
            <a:endParaRPr lang="en-US" sz="1200" b="1">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2800" b="1">
                <a:latin typeface="Arial" panose="020B0604020202020204" pitchFamily="34" charset="0"/>
                <a:cs typeface="Arial" panose="020B0604020202020204" pitchFamily="34" charset="0"/>
              </a:rPr>
              <a:t>Interest rate approximately </a:t>
            </a:r>
            <a:r>
              <a:rPr lang="en-US" sz="2800" b="1">
                <a:solidFill>
                  <a:srgbClr val="00B0F0"/>
                </a:solidFill>
                <a:latin typeface="Arial" panose="020B0604020202020204" pitchFamily="34" charset="0"/>
                <a:cs typeface="Arial" panose="020B0604020202020204" pitchFamily="34" charset="0"/>
              </a:rPr>
              <a:t>250 basis points </a:t>
            </a:r>
            <a:r>
              <a:rPr lang="en-US" sz="2800" b="1">
                <a:latin typeface="Arial" panose="020B0604020202020204" pitchFamily="34" charset="0"/>
                <a:cs typeface="Arial" panose="020B0604020202020204" pitchFamily="34" charset="0"/>
              </a:rPr>
              <a:t>(2.5 percentage points) </a:t>
            </a:r>
            <a:r>
              <a:rPr lang="en-US" sz="2800" b="1">
                <a:solidFill>
                  <a:srgbClr val="00B0F0"/>
                </a:solidFill>
                <a:latin typeface="Arial" panose="020B0604020202020204" pitchFamily="34" charset="0"/>
                <a:cs typeface="Arial" panose="020B0604020202020204" pitchFamily="34" charset="0"/>
              </a:rPr>
              <a:t>below market</a:t>
            </a:r>
          </a:p>
          <a:p>
            <a:pPr marL="457200" lvl="0" indent="-457200">
              <a:buFont typeface="Arial" panose="020B0604020202020204" pitchFamily="34" charset="0"/>
              <a:buChar char="•"/>
            </a:pPr>
            <a:endParaRPr lang="en-US" sz="1200" b="1">
              <a:solidFill>
                <a:srgbClr val="00B0F0"/>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2800" b="1">
                <a:solidFill>
                  <a:srgbClr val="00B0F0"/>
                </a:solidFill>
                <a:latin typeface="Arial" panose="020B0604020202020204" pitchFamily="34" charset="0"/>
                <a:cs typeface="Arial" panose="020B0604020202020204" pitchFamily="34" charset="0"/>
              </a:rPr>
              <a:t>No minimum </a:t>
            </a:r>
            <a:r>
              <a:rPr lang="en-US" sz="2800" b="1">
                <a:latin typeface="Arial" panose="020B0604020202020204" pitchFamily="34" charset="0"/>
                <a:cs typeface="Arial" panose="020B0604020202020204" pitchFamily="34" charset="0"/>
              </a:rPr>
              <a:t>borrower downpayment</a:t>
            </a:r>
          </a:p>
          <a:p>
            <a:pPr marL="457200" lvl="0" indent="-457200">
              <a:buFont typeface="Arial" panose="020B0604020202020204" pitchFamily="34" charset="0"/>
              <a:buChar char="•"/>
            </a:pPr>
            <a:endParaRPr lang="en-US" sz="1200" b="1">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2800" b="1">
                <a:solidFill>
                  <a:srgbClr val="00B0F0"/>
                </a:solidFill>
                <a:latin typeface="Arial" panose="020B0604020202020204" pitchFamily="34" charset="0"/>
                <a:cs typeface="Arial" panose="020B0604020202020204" pitchFamily="34" charset="0"/>
              </a:rPr>
              <a:t>580</a:t>
            </a:r>
            <a:r>
              <a:rPr lang="en-US" sz="2800" b="1">
                <a:latin typeface="Arial" panose="020B0604020202020204" pitchFamily="34" charset="0"/>
                <a:cs typeface="Arial" panose="020B0604020202020204" pitchFamily="34" charset="0"/>
              </a:rPr>
              <a:t> minimum credit score</a:t>
            </a:r>
          </a:p>
          <a:p>
            <a:pPr marL="457200" lvl="0" indent="-457200">
              <a:buFont typeface="Arial" panose="020B0604020202020204" pitchFamily="34" charset="0"/>
              <a:buChar char="•"/>
            </a:pPr>
            <a:endParaRPr lang="en-US" sz="1200" b="1">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2800" b="1">
                <a:solidFill>
                  <a:srgbClr val="00B0F0"/>
                </a:solidFill>
                <a:latin typeface="Arial" panose="020B0604020202020204" pitchFamily="34" charset="0"/>
                <a:cs typeface="Arial" panose="020B0604020202020204" pitchFamily="34" charset="0"/>
              </a:rPr>
              <a:t>43%</a:t>
            </a:r>
            <a:r>
              <a:rPr lang="en-US" sz="2800" b="1">
                <a:latin typeface="Arial" panose="020B0604020202020204" pitchFamily="34" charset="0"/>
                <a:cs typeface="Arial" panose="020B0604020202020204" pitchFamily="34" charset="0"/>
              </a:rPr>
              <a:t> back-end debt ratio</a:t>
            </a:r>
          </a:p>
          <a:p>
            <a:pPr marL="571500" indent="-571500">
              <a:buFont typeface="Arial" panose="020B0604020202020204" pitchFamily="34" charset="0"/>
              <a:buChar char="•"/>
            </a:pPr>
            <a:endParaRPr lang="en-US" sz="2800" b="1">
              <a:latin typeface="Arial" panose="020B0604020202020204" pitchFamily="34" charset="0"/>
              <a:ea typeface="Arial Bold"/>
              <a:cs typeface="Arial" panose="020B0604020202020204" pitchFamily="34" charset="0"/>
              <a:sym typeface="Arial Bold"/>
            </a:endParaRPr>
          </a:p>
          <a:p>
            <a:pPr algn="l"/>
            <a:endParaRPr lang="en-US" sz="2800">
              <a:latin typeface="Neue Haas Grotesk Text Pro" panose="020B0504020202020204" pitchFamily="34" charset="0"/>
              <a:ea typeface="Arial Bold"/>
              <a:cs typeface="Arial Bold"/>
              <a:sym typeface="Arial Bold"/>
            </a:endParaRPr>
          </a:p>
          <a:p>
            <a:pPr algn="l"/>
            <a:endParaRPr lang="en-US" sz="2800">
              <a:latin typeface="Neue Haas Grotesk Text Pro" panose="020B0504020202020204" pitchFamily="34" charset="0"/>
              <a:ea typeface="Arial Bold"/>
              <a:cs typeface="Arial Bold"/>
              <a:sym typeface="Arial Bold"/>
            </a:endParaRPr>
          </a:p>
          <a:p>
            <a:pPr algn="l"/>
            <a:endParaRPr lang="en-US" sz="3200" b="1">
              <a:solidFill>
                <a:srgbClr val="00B0F0"/>
              </a:solidFill>
              <a:latin typeface="Neue Haas Grotesk Text Pro" panose="020B0504020202020204" pitchFamily="34" charset="0"/>
              <a:ea typeface="Arial Bold"/>
              <a:cs typeface="Arial Bold"/>
              <a:sym typeface="Arial Bold"/>
            </a:endParaRPr>
          </a:p>
          <a:p>
            <a:pPr marL="0" algn="l" rtl="0" eaLnBrk="1" fontAlgn="b" latinLnBrk="0" hangingPunct="1">
              <a:buNone/>
            </a:pPr>
            <a:endParaRPr lang="en-US" sz="2800">
              <a:latin typeface="Neue Haas Grotesk Text Pro" panose="020B0504020202020204" pitchFamily="34" charset="0"/>
              <a:ea typeface="Arial Bold"/>
              <a:cs typeface="Arial Bold"/>
              <a:sym typeface="Arial Bold"/>
            </a:endParaRPr>
          </a:p>
          <a:p>
            <a:pPr algn="ctr">
              <a:defRPr/>
            </a:pPr>
            <a:endParaRPr lang="en-US" sz="6000" b="1">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4903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EE348-D2DD-2822-BB92-F24F25BDA80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5540832-666F-A192-C8B3-031179236BAA}"/>
              </a:ext>
            </a:extLst>
          </p:cNvPr>
          <p:cNvSpPr txBox="1"/>
          <p:nvPr/>
        </p:nvSpPr>
        <p:spPr>
          <a:xfrm>
            <a:off x="660513" y="470807"/>
            <a:ext cx="8058944" cy="7848302"/>
          </a:xfrm>
          <a:prstGeom prst="rect">
            <a:avLst/>
          </a:prstGeom>
          <a:noFill/>
        </p:spPr>
        <p:txBody>
          <a:bodyPr wrap="square">
            <a:spAutoFit/>
          </a:bodyPr>
          <a:lstStyle/>
          <a:p>
            <a:r>
              <a:rPr lang="en-US" sz="4000" b="1">
                <a:latin typeface="Arial" panose="020B0604020202020204" pitchFamily="34" charset="0"/>
                <a:ea typeface="Arial Bold"/>
                <a:cs typeface="Arial" panose="020B0604020202020204" pitchFamily="34" charset="0"/>
                <a:sym typeface="Arial Bold"/>
              </a:rPr>
              <a:t>Program features - continued</a:t>
            </a:r>
          </a:p>
          <a:p>
            <a:pPr marL="342900" indent="-342900">
              <a:spcBef>
                <a:spcPts val="0"/>
              </a:spcBef>
              <a:buFont typeface="Arial" panose="020B0604020202020204" pitchFamily="34" charset="0"/>
              <a:buChar char="•"/>
            </a:pPr>
            <a:endParaRPr lang="en-US" sz="440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2800" b="1">
                <a:latin typeface="Arial" panose="020B0604020202020204" pitchFamily="34" charset="0"/>
                <a:cs typeface="Arial" panose="020B0604020202020204" pitchFamily="34" charset="0"/>
              </a:rPr>
              <a:t>No PMI if first mortgage </a:t>
            </a:r>
            <a:r>
              <a:rPr lang="en-US" sz="2800" b="1">
                <a:solidFill>
                  <a:srgbClr val="00B0F0"/>
                </a:solidFill>
                <a:latin typeface="Arial" panose="020B0604020202020204" pitchFamily="34" charset="0"/>
                <a:cs typeface="Arial" panose="020B0604020202020204" pitchFamily="34" charset="0"/>
              </a:rPr>
              <a:t>&lt;90% LTV</a:t>
            </a:r>
          </a:p>
          <a:p>
            <a:pPr marL="457200" lvl="0" indent="-457200">
              <a:buFont typeface="Arial" panose="020B0604020202020204" pitchFamily="34" charset="0"/>
              <a:buChar char="•"/>
            </a:pPr>
            <a:endParaRPr lang="en-US" sz="1200" b="1">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2800" b="1">
                <a:solidFill>
                  <a:srgbClr val="00B0F0"/>
                </a:solidFill>
                <a:latin typeface="Arial" panose="020B0604020202020204" pitchFamily="34" charset="0"/>
                <a:cs typeface="Arial" panose="020B0604020202020204" pitchFamily="34" charset="0"/>
              </a:rPr>
              <a:t>Ability to layer </a:t>
            </a:r>
            <a:r>
              <a:rPr lang="en-US" sz="2800" b="1">
                <a:latin typeface="Arial" panose="020B0604020202020204" pitchFamily="34" charset="0"/>
                <a:cs typeface="Arial" panose="020B0604020202020204" pitchFamily="34" charset="0"/>
              </a:rPr>
              <a:t>with FHLB DPPA and other downpayment grants</a:t>
            </a:r>
          </a:p>
          <a:p>
            <a:pPr marL="457200" lvl="0" indent="-457200">
              <a:buFont typeface="Arial" panose="020B0604020202020204" pitchFamily="34" charset="0"/>
              <a:buChar char="•"/>
            </a:pPr>
            <a:endParaRPr lang="en-US" sz="1200" b="1">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2800" b="1">
                <a:solidFill>
                  <a:srgbClr val="00B0F0"/>
                </a:solidFill>
                <a:latin typeface="Arial" panose="020B0604020202020204" pitchFamily="34" charset="0"/>
                <a:cs typeface="Arial" panose="020B0604020202020204" pitchFamily="34" charset="0"/>
              </a:rPr>
              <a:t>105% CLTV </a:t>
            </a:r>
            <a:r>
              <a:rPr lang="en-US" sz="2800" b="1">
                <a:latin typeface="Arial" panose="020B0604020202020204" pitchFamily="34" charset="0"/>
                <a:cs typeface="Arial" panose="020B0604020202020204" pitchFamily="34" charset="0"/>
              </a:rPr>
              <a:t>with community seconds</a:t>
            </a:r>
          </a:p>
          <a:p>
            <a:pPr marL="457200" lvl="0" indent="-457200">
              <a:buFont typeface="Arial" panose="020B0604020202020204" pitchFamily="34" charset="0"/>
              <a:buChar char="•"/>
            </a:pPr>
            <a:endParaRPr lang="en-US" sz="1200" b="1">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2800" b="1">
                <a:latin typeface="Arial" panose="020B0604020202020204" pitchFamily="34" charset="0"/>
                <a:cs typeface="Arial" panose="020B0604020202020204" pitchFamily="34" charset="0"/>
              </a:rPr>
              <a:t>Closing costs </a:t>
            </a:r>
            <a:r>
              <a:rPr lang="en-US" sz="2800" b="1">
                <a:solidFill>
                  <a:srgbClr val="00B0F0"/>
                </a:solidFill>
                <a:latin typeface="Arial" panose="020B0604020202020204" pitchFamily="34" charset="0"/>
                <a:cs typeface="Arial" panose="020B0604020202020204" pitchFamily="34" charset="0"/>
              </a:rPr>
              <a:t>can be rolled </a:t>
            </a:r>
            <a:r>
              <a:rPr lang="en-US" sz="2800" b="1">
                <a:latin typeface="Arial" panose="020B0604020202020204" pitchFamily="34" charset="0"/>
                <a:cs typeface="Arial" panose="020B0604020202020204" pitchFamily="34" charset="0"/>
              </a:rPr>
              <a:t>into subordinate financing</a:t>
            </a:r>
          </a:p>
          <a:p>
            <a:r>
              <a:rPr lang="en-US" sz="3600" b="1">
                <a:latin typeface="Arial" panose="020B0604020202020204" pitchFamily="34" charset="0"/>
                <a:ea typeface="Arial Bold"/>
                <a:cs typeface="Arial" panose="020B0604020202020204" pitchFamily="34" charset="0"/>
                <a:sym typeface="Arial Bold"/>
              </a:rPr>
              <a:t> </a:t>
            </a:r>
            <a:endParaRPr lang="en-US" b="1">
              <a:latin typeface="Arial" panose="020B0604020202020204" pitchFamily="34" charset="0"/>
              <a:ea typeface="Arial Bold"/>
              <a:cs typeface="Arial" panose="020B0604020202020204" pitchFamily="34" charset="0"/>
              <a:sym typeface="Arial Bold"/>
            </a:endParaRPr>
          </a:p>
          <a:p>
            <a:pPr algn="l"/>
            <a:endParaRPr lang="en-US" sz="2800">
              <a:latin typeface="Neue Haas Grotesk Text Pro" panose="020B0504020202020204" pitchFamily="34" charset="0"/>
              <a:ea typeface="Arial Bold"/>
              <a:cs typeface="Arial Bold"/>
              <a:sym typeface="Arial Bold"/>
            </a:endParaRPr>
          </a:p>
          <a:p>
            <a:pPr algn="l"/>
            <a:endParaRPr lang="en-US" sz="2800">
              <a:latin typeface="Neue Haas Grotesk Text Pro" panose="020B0504020202020204" pitchFamily="34" charset="0"/>
              <a:ea typeface="Arial Bold"/>
              <a:cs typeface="Arial Bold"/>
              <a:sym typeface="Arial Bold"/>
            </a:endParaRPr>
          </a:p>
          <a:p>
            <a:pPr algn="l"/>
            <a:endParaRPr lang="en-US" sz="3200" b="1">
              <a:solidFill>
                <a:srgbClr val="00B0F0"/>
              </a:solidFill>
              <a:latin typeface="Neue Haas Grotesk Text Pro" panose="020B0504020202020204" pitchFamily="34" charset="0"/>
              <a:ea typeface="Arial Bold"/>
              <a:cs typeface="Arial Bold"/>
              <a:sym typeface="Arial Bold"/>
            </a:endParaRPr>
          </a:p>
          <a:p>
            <a:pPr marL="0" algn="l" rtl="0" eaLnBrk="1" fontAlgn="b" latinLnBrk="0" hangingPunct="1">
              <a:buNone/>
            </a:pPr>
            <a:endParaRPr lang="en-US" sz="2800">
              <a:latin typeface="Neue Haas Grotesk Text Pro" panose="020B0504020202020204" pitchFamily="34" charset="0"/>
              <a:ea typeface="Arial Bold"/>
              <a:cs typeface="Arial Bold"/>
              <a:sym typeface="Arial Bold"/>
            </a:endParaRPr>
          </a:p>
          <a:p>
            <a:pPr algn="ctr">
              <a:defRPr/>
            </a:pPr>
            <a:endParaRPr lang="en-US" sz="6000" b="1">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4822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2513D-4664-54E1-5646-FC715F0CE4C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CABF530-321A-A7D4-5D4A-9796EF98FC94}"/>
              </a:ext>
            </a:extLst>
          </p:cNvPr>
          <p:cNvSpPr txBox="1"/>
          <p:nvPr/>
        </p:nvSpPr>
        <p:spPr>
          <a:xfrm>
            <a:off x="628650" y="558520"/>
            <a:ext cx="7972821" cy="1077218"/>
          </a:xfrm>
          <a:prstGeom prst="rect">
            <a:avLst/>
          </a:prstGeom>
          <a:noFill/>
        </p:spPr>
        <p:txBody>
          <a:bodyPr wrap="square">
            <a:spAutoFit/>
          </a:bodyPr>
          <a:lstStyle/>
          <a:p>
            <a:pPr algn="ctr"/>
            <a:r>
              <a:rPr lang="en-US" sz="4000" b="1">
                <a:latin typeface="Arial" panose="020B0604020202020204" pitchFamily="34" charset="0"/>
                <a:ea typeface="Arial Bold"/>
                <a:cs typeface="Arial" panose="020B0604020202020204" pitchFamily="34" charset="0"/>
                <a:sym typeface="Arial Bold"/>
              </a:rPr>
              <a:t>Third-party Lending Example</a:t>
            </a:r>
          </a:p>
          <a:p>
            <a:pPr algn="ctr">
              <a:defRPr/>
            </a:pPr>
            <a:endParaRPr lang="en-US" sz="2400" b="1">
              <a:solidFill>
                <a:schemeClr val="bg1">
                  <a:lumMod val="85000"/>
                </a:schemeClr>
              </a:solidFill>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FF7A2817-110D-4F8C-DE77-368EC1BC7326}"/>
              </a:ext>
            </a:extLst>
          </p:cNvPr>
          <p:cNvGraphicFramePr>
            <a:graphicFrameLocks noGrp="1"/>
          </p:cNvGraphicFramePr>
          <p:nvPr>
            <p:extLst>
              <p:ext uri="{D42A27DB-BD31-4B8C-83A1-F6EECF244321}">
                <p14:modId xmlns:p14="http://schemas.microsoft.com/office/powerpoint/2010/main" val="2862475338"/>
              </p:ext>
            </p:extLst>
          </p:nvPr>
        </p:nvGraphicFramePr>
        <p:xfrm>
          <a:off x="542529" y="1479324"/>
          <a:ext cx="8070850" cy="3919454"/>
        </p:xfrm>
        <a:graphic>
          <a:graphicData uri="http://schemas.openxmlformats.org/drawingml/2006/table">
            <a:tbl>
              <a:tblPr>
                <a:tableStyleId>{5C22544A-7EE6-4342-B048-85BDC9FD1C3A}</a:tableStyleId>
              </a:tblPr>
              <a:tblGrid>
                <a:gridCol w="3486395">
                  <a:extLst>
                    <a:ext uri="{9D8B030D-6E8A-4147-A177-3AD203B41FA5}">
                      <a16:colId xmlns:a16="http://schemas.microsoft.com/office/drawing/2014/main" val="4262450178"/>
                    </a:ext>
                  </a:extLst>
                </a:gridCol>
                <a:gridCol w="1466768">
                  <a:extLst>
                    <a:ext uri="{9D8B030D-6E8A-4147-A177-3AD203B41FA5}">
                      <a16:colId xmlns:a16="http://schemas.microsoft.com/office/drawing/2014/main" val="772868749"/>
                    </a:ext>
                  </a:extLst>
                </a:gridCol>
                <a:gridCol w="1466768">
                  <a:extLst>
                    <a:ext uri="{9D8B030D-6E8A-4147-A177-3AD203B41FA5}">
                      <a16:colId xmlns:a16="http://schemas.microsoft.com/office/drawing/2014/main" val="2824830306"/>
                    </a:ext>
                  </a:extLst>
                </a:gridCol>
                <a:gridCol w="1650919">
                  <a:extLst>
                    <a:ext uri="{9D8B030D-6E8A-4147-A177-3AD203B41FA5}">
                      <a16:colId xmlns:a16="http://schemas.microsoft.com/office/drawing/2014/main" val="429331726"/>
                    </a:ext>
                  </a:extLst>
                </a:gridCol>
              </a:tblGrid>
              <a:tr h="259505">
                <a:tc>
                  <a:txBody>
                    <a:bodyPr/>
                    <a:lstStyle/>
                    <a:p>
                      <a:pPr algn="l" rtl="0" fontAlgn="t">
                        <a:buNone/>
                      </a:pPr>
                      <a:r>
                        <a:rPr lang="en-US" sz="1800" u="none" strike="noStrike">
                          <a:effectLst/>
                          <a:latin typeface="Arial" panose="020B0604020202020204" pitchFamily="34" charset="0"/>
                          <a:cs typeface="Arial" panose="020B0604020202020204" pitchFamily="34" charset="0"/>
                        </a:rPr>
                        <a:t>Appraised Value/Purchase Price</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r" rtl="0" fontAlgn="t">
                        <a:buNone/>
                      </a:pPr>
                      <a:r>
                        <a:rPr lang="en-US" sz="1800" u="none" strike="noStrike">
                          <a:effectLst/>
                          <a:latin typeface="Arial" panose="020B0604020202020204" pitchFamily="34" charset="0"/>
                          <a:cs typeface="Arial" panose="020B0604020202020204" pitchFamily="34" charset="0"/>
                        </a:rPr>
                        <a:t>$250,000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r" fontAlgn="t">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l" fontAlgn="t">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extLst>
                  <a:ext uri="{0D108BD9-81ED-4DB2-BD59-A6C34878D82A}">
                    <a16:rowId xmlns:a16="http://schemas.microsoft.com/office/drawing/2014/main" val="1111578405"/>
                  </a:ext>
                </a:extLst>
              </a:tr>
              <a:tr h="259505">
                <a:tc>
                  <a:txBody>
                    <a:bodyPr/>
                    <a:lstStyle/>
                    <a:p>
                      <a:pPr algn="l" fontAlgn="t">
                        <a:buNone/>
                      </a:pPr>
                      <a:r>
                        <a:rPr lang="en-US" sz="1800" u="none" strike="noStrike">
                          <a:effectLst/>
                          <a:latin typeface="Arial" panose="020B0604020202020204" pitchFamily="34" charset="0"/>
                          <a:cs typeface="Arial" panose="020B0604020202020204" pitchFamily="34" charset="0"/>
                        </a:rPr>
                        <a:t>Monthly Principal &amp; Interest Pmt.</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r" fontAlgn="t">
                        <a:buNone/>
                      </a:pPr>
                      <a:r>
                        <a:rPr lang="en-US" sz="1800" u="none" strike="noStrike">
                          <a:effectLst/>
                          <a:latin typeface="Arial" panose="020B0604020202020204" pitchFamily="34" charset="0"/>
                          <a:cs typeface="Arial" panose="020B0604020202020204" pitchFamily="34" charset="0"/>
                        </a:rPr>
                        <a:t>$637.50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r" fontAlgn="t">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l" fontAlgn="t">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extLst>
                  <a:ext uri="{0D108BD9-81ED-4DB2-BD59-A6C34878D82A}">
                    <a16:rowId xmlns:a16="http://schemas.microsoft.com/office/drawing/2014/main" val="1510692587"/>
                  </a:ext>
                </a:extLst>
              </a:tr>
              <a:tr h="259505">
                <a:tc>
                  <a:txBody>
                    <a:bodyPr/>
                    <a:lstStyle/>
                    <a:p>
                      <a:pPr algn="l" fontAlgn="t">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l" fontAlgn="t">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r" fontAlgn="t">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l" fontAlgn="t">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extLst>
                  <a:ext uri="{0D108BD9-81ED-4DB2-BD59-A6C34878D82A}">
                    <a16:rowId xmlns:a16="http://schemas.microsoft.com/office/drawing/2014/main" val="3319440734"/>
                  </a:ext>
                </a:extLst>
              </a:tr>
              <a:tr h="265147">
                <a:tc>
                  <a:txBody>
                    <a:bodyPr/>
                    <a:lstStyle/>
                    <a:p>
                      <a:pPr algn="l" rtl="0" fontAlgn="t">
                        <a:buNone/>
                      </a:pPr>
                      <a:r>
                        <a:rPr lang="en-US" sz="1800" b="1" u="none" strike="noStrike">
                          <a:effectLst/>
                          <a:latin typeface="Arial" panose="020B0604020202020204" pitchFamily="34" charset="0"/>
                          <a:cs typeface="Arial" panose="020B0604020202020204" pitchFamily="34" charset="0"/>
                        </a:rPr>
                        <a:t>Mortgage</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ctr" rtl="0" fontAlgn="t">
                        <a:buNone/>
                      </a:pPr>
                      <a:r>
                        <a:rPr lang="en-US" sz="1800" b="1" u="none" strike="noStrike">
                          <a:effectLst/>
                          <a:latin typeface="Arial" panose="020B0604020202020204" pitchFamily="34" charset="0"/>
                          <a:cs typeface="Arial" panose="020B0604020202020204" pitchFamily="34" charset="0"/>
                        </a:rPr>
                        <a:t>Habitat 0%</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ctr" rtl="0" fontAlgn="t">
                        <a:buNone/>
                      </a:pPr>
                      <a:r>
                        <a:rPr lang="en-US" sz="1800" b="1" u="none" strike="noStrike">
                          <a:effectLst/>
                          <a:latin typeface="Arial" panose="020B0604020202020204" pitchFamily="34" charset="0"/>
                          <a:cs typeface="Arial" panose="020B0604020202020204" pitchFamily="34" charset="0"/>
                        </a:rPr>
                        <a:t>Market Rate</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ctr" rtl="0" fontAlgn="t">
                        <a:buNone/>
                      </a:pPr>
                      <a:r>
                        <a:rPr lang="en-US" sz="1800" b="1" u="none" strike="noStrike">
                          <a:effectLst/>
                          <a:latin typeface="Arial" panose="020B0604020202020204" pitchFamily="34" charset="0"/>
                          <a:cs typeface="Arial" panose="020B0604020202020204" pitchFamily="34" charset="0"/>
                        </a:rPr>
                        <a:t>Reduced Rate</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extLst>
                  <a:ext uri="{0D108BD9-81ED-4DB2-BD59-A6C34878D82A}">
                    <a16:rowId xmlns:a16="http://schemas.microsoft.com/office/drawing/2014/main" val="4142444654"/>
                  </a:ext>
                </a:extLst>
              </a:tr>
              <a:tr h="259505">
                <a:tc>
                  <a:txBody>
                    <a:bodyPr/>
                    <a:lstStyle/>
                    <a:p>
                      <a:pPr algn="l" rtl="0" fontAlgn="t">
                        <a:buNone/>
                      </a:pPr>
                      <a:r>
                        <a:rPr lang="en-US" sz="1800" u="none" strike="noStrike">
                          <a:effectLst/>
                          <a:latin typeface="Arial" panose="020B0604020202020204" pitchFamily="34" charset="0"/>
                          <a:cs typeface="Arial" panose="020B0604020202020204" pitchFamily="34" charset="0"/>
                        </a:rPr>
                        <a:t>First Mortgage Interest Rate</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r" rtl="0" fontAlgn="t">
                        <a:buNone/>
                      </a:pPr>
                      <a:r>
                        <a:rPr lang="en-US" sz="1800" u="none" strike="noStrike">
                          <a:effectLst/>
                          <a:latin typeface="Arial" panose="020B0604020202020204" pitchFamily="34" charset="0"/>
                          <a:cs typeface="Arial" panose="020B0604020202020204" pitchFamily="34" charset="0"/>
                        </a:rPr>
                        <a:t>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r" rtl="0" fontAlgn="t">
                        <a:buNone/>
                      </a:pPr>
                      <a:r>
                        <a:rPr lang="en-US" sz="1800" u="none" strike="noStrike">
                          <a:effectLst/>
                          <a:latin typeface="Arial" panose="020B0604020202020204" pitchFamily="34" charset="0"/>
                          <a:cs typeface="Arial" panose="020B0604020202020204" pitchFamily="34" charset="0"/>
                        </a:rPr>
                        <a:t>6.00%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r" rtl="0" fontAlgn="t">
                        <a:buNone/>
                      </a:pPr>
                      <a:r>
                        <a:rPr lang="en-US" sz="1800" u="none" strike="noStrike">
                          <a:effectLst/>
                          <a:latin typeface="Arial" panose="020B0604020202020204" pitchFamily="34" charset="0"/>
                          <a:cs typeface="Arial" panose="020B0604020202020204" pitchFamily="34" charset="0"/>
                        </a:rPr>
                        <a:t>3.50%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extLst>
                  <a:ext uri="{0D108BD9-81ED-4DB2-BD59-A6C34878D82A}">
                    <a16:rowId xmlns:a16="http://schemas.microsoft.com/office/drawing/2014/main" val="3707978676"/>
                  </a:ext>
                </a:extLst>
              </a:tr>
              <a:tr h="259505">
                <a:tc>
                  <a:txBody>
                    <a:bodyPr/>
                    <a:lstStyle/>
                    <a:p>
                      <a:pPr algn="l" rtl="0" fontAlgn="t">
                        <a:buNone/>
                      </a:pPr>
                      <a:r>
                        <a:rPr lang="en-US" sz="1800" u="none" strike="noStrike">
                          <a:effectLst/>
                          <a:latin typeface="Arial" panose="020B0604020202020204" pitchFamily="34" charset="0"/>
                          <a:cs typeface="Arial" panose="020B0604020202020204" pitchFamily="34" charset="0"/>
                        </a:rPr>
                        <a:t>First Mortgage Term (years)</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r" rtl="0" fontAlgn="t">
                        <a:buNone/>
                      </a:pPr>
                      <a:r>
                        <a:rPr lang="en-US" sz="1800" u="none" strike="noStrike">
                          <a:effectLst/>
                          <a:latin typeface="Arial" panose="020B0604020202020204" pitchFamily="34" charset="0"/>
                          <a:cs typeface="Arial" panose="020B0604020202020204" pitchFamily="34" charset="0"/>
                        </a:rPr>
                        <a:t>30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r" rtl="0" fontAlgn="t">
                        <a:buNone/>
                      </a:pPr>
                      <a:r>
                        <a:rPr lang="en-US" sz="1800" u="none" strike="noStrike">
                          <a:effectLst/>
                          <a:latin typeface="Arial" panose="020B0604020202020204" pitchFamily="34" charset="0"/>
                          <a:cs typeface="Arial" panose="020B0604020202020204" pitchFamily="34" charset="0"/>
                        </a:rPr>
                        <a:t>30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r" rtl="0" fontAlgn="t">
                        <a:buNone/>
                      </a:pPr>
                      <a:r>
                        <a:rPr lang="en-US" sz="1800" u="none" strike="noStrike">
                          <a:effectLst/>
                          <a:latin typeface="Arial" panose="020B0604020202020204" pitchFamily="34" charset="0"/>
                          <a:cs typeface="Arial" panose="020B0604020202020204" pitchFamily="34" charset="0"/>
                        </a:rPr>
                        <a:t>30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extLst>
                  <a:ext uri="{0D108BD9-81ED-4DB2-BD59-A6C34878D82A}">
                    <a16:rowId xmlns:a16="http://schemas.microsoft.com/office/drawing/2014/main" val="1678551974"/>
                  </a:ext>
                </a:extLst>
              </a:tr>
              <a:tr h="259505">
                <a:tc>
                  <a:txBody>
                    <a:bodyPr/>
                    <a:lstStyle/>
                    <a:p>
                      <a:pPr algn="l" rtl="0" fontAlgn="t">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r" rtl="0" fontAlgn="t">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r" rtl="0" fontAlgn="t">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r" rtl="0" fontAlgn="t">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extLst>
                  <a:ext uri="{0D108BD9-81ED-4DB2-BD59-A6C34878D82A}">
                    <a16:rowId xmlns:a16="http://schemas.microsoft.com/office/drawing/2014/main" val="458710772"/>
                  </a:ext>
                </a:extLst>
              </a:tr>
              <a:tr h="259505">
                <a:tc>
                  <a:txBody>
                    <a:bodyPr/>
                    <a:lstStyle/>
                    <a:p>
                      <a:pPr algn="l" rtl="0" fontAlgn="t">
                        <a:buNone/>
                      </a:pPr>
                      <a:r>
                        <a:rPr lang="en-US" sz="1800" u="none" strike="noStrike">
                          <a:effectLst/>
                          <a:latin typeface="Arial" panose="020B0604020202020204" pitchFamily="34" charset="0"/>
                          <a:cs typeface="Arial" panose="020B0604020202020204" pitchFamily="34" charset="0"/>
                        </a:rPr>
                        <a:t>First Mortgage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r" rtl="0" fontAlgn="t">
                        <a:buNone/>
                      </a:pPr>
                      <a:r>
                        <a:rPr lang="en-US" sz="1800" u="none" strike="noStrike">
                          <a:effectLst/>
                          <a:latin typeface="Arial" panose="020B0604020202020204" pitchFamily="34" charset="0"/>
                          <a:cs typeface="Arial" panose="020B0604020202020204" pitchFamily="34" charset="0"/>
                        </a:rPr>
                        <a:t>$229,500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r" rtl="0" fontAlgn="t">
                        <a:buNone/>
                      </a:pPr>
                      <a:r>
                        <a:rPr lang="en-US" sz="1800" u="none" strike="noStrike">
                          <a:effectLst/>
                          <a:latin typeface="Arial" panose="020B0604020202020204" pitchFamily="34" charset="0"/>
                          <a:cs typeface="Arial" panose="020B0604020202020204" pitchFamily="34" charset="0"/>
                        </a:rPr>
                        <a:t>$106,330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r" rtl="0" fontAlgn="t">
                        <a:buNone/>
                      </a:pPr>
                      <a:r>
                        <a:rPr lang="en-US" sz="1800" u="none" strike="noStrike">
                          <a:effectLst/>
                          <a:latin typeface="Arial" panose="020B0604020202020204" pitchFamily="34" charset="0"/>
                          <a:cs typeface="Arial" panose="020B0604020202020204" pitchFamily="34" charset="0"/>
                        </a:rPr>
                        <a:t>$141,968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extLst>
                  <a:ext uri="{0D108BD9-81ED-4DB2-BD59-A6C34878D82A}">
                    <a16:rowId xmlns:a16="http://schemas.microsoft.com/office/drawing/2014/main" val="38501671"/>
                  </a:ext>
                </a:extLst>
              </a:tr>
              <a:tr h="259505">
                <a:tc>
                  <a:txBody>
                    <a:bodyPr/>
                    <a:lstStyle/>
                    <a:p>
                      <a:pPr algn="l" rtl="0" fontAlgn="t">
                        <a:buNone/>
                      </a:pPr>
                      <a:r>
                        <a:rPr lang="en-US" sz="1800" u="none" strike="noStrike">
                          <a:effectLst/>
                          <a:latin typeface="Arial" panose="020B0604020202020204" pitchFamily="34" charset="0"/>
                          <a:cs typeface="Arial" panose="020B0604020202020204" pitchFamily="34" charset="0"/>
                        </a:rPr>
                        <a:t>Habitat Soft Second Mortgage</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r" rtl="0" fontAlgn="t">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r" rtl="0" fontAlgn="t">
                        <a:buNone/>
                      </a:pPr>
                      <a:r>
                        <a:rPr lang="en-US" sz="1800" u="none" strike="noStrike">
                          <a:effectLst/>
                          <a:latin typeface="Arial" panose="020B0604020202020204" pitchFamily="34" charset="0"/>
                          <a:cs typeface="Arial" panose="020B0604020202020204" pitchFamily="34" charset="0"/>
                        </a:rPr>
                        <a:t>$123,170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r" rtl="0" fontAlgn="t">
                        <a:buNone/>
                      </a:pPr>
                      <a:r>
                        <a:rPr lang="en-US" sz="1800" u="none" strike="noStrike">
                          <a:effectLst/>
                          <a:latin typeface="Arial" panose="020B0604020202020204" pitchFamily="34" charset="0"/>
                          <a:cs typeface="Arial" panose="020B0604020202020204" pitchFamily="34" charset="0"/>
                        </a:rPr>
                        <a:t>$87,532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extLst>
                  <a:ext uri="{0D108BD9-81ED-4DB2-BD59-A6C34878D82A}">
                    <a16:rowId xmlns:a16="http://schemas.microsoft.com/office/drawing/2014/main" val="3704349639"/>
                  </a:ext>
                </a:extLst>
              </a:tr>
              <a:tr h="259505">
                <a:tc>
                  <a:txBody>
                    <a:bodyPr/>
                    <a:lstStyle/>
                    <a:p>
                      <a:pPr algn="l" rtl="0" fontAlgn="t">
                        <a:buNone/>
                      </a:pPr>
                      <a:r>
                        <a:rPr lang="en-US" sz="1800" u="none" strike="noStrike">
                          <a:effectLst/>
                          <a:latin typeface="Arial" panose="020B0604020202020204" pitchFamily="34" charset="0"/>
                          <a:cs typeface="Arial" panose="020B0604020202020204" pitchFamily="34" charset="0"/>
                        </a:rPr>
                        <a:t>Downpayment Grants (estimate)</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r" rtl="0" fontAlgn="t">
                        <a:buNone/>
                      </a:pPr>
                      <a:r>
                        <a:rPr lang="en-US" sz="1800" u="none" strike="noStrike">
                          <a:effectLst/>
                          <a:latin typeface="Arial" panose="020B0604020202020204" pitchFamily="34" charset="0"/>
                          <a:cs typeface="Arial" panose="020B0604020202020204" pitchFamily="34" charset="0"/>
                        </a:rPr>
                        <a:t>$20,000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r" rtl="0" fontAlgn="t">
                        <a:buNone/>
                      </a:pPr>
                      <a:r>
                        <a:rPr lang="en-US" sz="1800" u="none" strike="noStrike">
                          <a:effectLst/>
                          <a:latin typeface="Arial" panose="020B0604020202020204" pitchFamily="34" charset="0"/>
                          <a:cs typeface="Arial" panose="020B0604020202020204" pitchFamily="34" charset="0"/>
                        </a:rPr>
                        <a:t>$20,000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r" rtl="0" fontAlgn="t">
                        <a:buNone/>
                      </a:pPr>
                      <a:r>
                        <a:rPr lang="en-US" sz="1800" u="none" strike="noStrike">
                          <a:effectLst/>
                          <a:latin typeface="Arial" panose="020B0604020202020204" pitchFamily="34" charset="0"/>
                          <a:cs typeface="Arial" panose="020B0604020202020204" pitchFamily="34" charset="0"/>
                        </a:rPr>
                        <a:t>$20,000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extLst>
                  <a:ext uri="{0D108BD9-81ED-4DB2-BD59-A6C34878D82A}">
                    <a16:rowId xmlns:a16="http://schemas.microsoft.com/office/drawing/2014/main" val="3070408107"/>
                  </a:ext>
                </a:extLst>
              </a:tr>
              <a:tr h="259505">
                <a:tc>
                  <a:txBody>
                    <a:bodyPr/>
                    <a:lstStyle/>
                    <a:p>
                      <a:pPr algn="l" rtl="0" fontAlgn="t">
                        <a:buNone/>
                      </a:pPr>
                      <a:r>
                        <a:rPr lang="en-US" sz="1800" u="none" strike="noStrike">
                          <a:effectLst/>
                          <a:latin typeface="Arial" panose="020B0604020202020204" pitchFamily="34" charset="0"/>
                          <a:cs typeface="Arial" panose="020B0604020202020204" pitchFamily="34" charset="0"/>
                        </a:rPr>
                        <a:t>Borrower Downpayment</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r" rtl="0" fontAlgn="t">
                        <a:buNone/>
                      </a:pPr>
                      <a:r>
                        <a:rPr lang="en-US" sz="1800" u="sng" strike="noStrike">
                          <a:effectLst/>
                          <a:latin typeface="Arial" panose="020B0604020202020204" pitchFamily="34" charset="0"/>
                          <a:cs typeface="Arial" panose="020B0604020202020204" pitchFamily="34" charset="0"/>
                        </a:rPr>
                        <a:t>$500 </a:t>
                      </a:r>
                      <a:endParaRPr lang="en-US" sz="1800" b="0" i="0" u="sng"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r" rtl="0" fontAlgn="t">
                        <a:buNone/>
                      </a:pPr>
                      <a:r>
                        <a:rPr lang="en-US" sz="1800" u="sng" strike="noStrike">
                          <a:effectLst/>
                          <a:latin typeface="Arial" panose="020B0604020202020204" pitchFamily="34" charset="0"/>
                          <a:cs typeface="Arial" panose="020B0604020202020204" pitchFamily="34" charset="0"/>
                        </a:rPr>
                        <a:t>$500 </a:t>
                      </a:r>
                      <a:endParaRPr lang="en-US" sz="1800" b="0" i="0" u="sng"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r" rtl="0" fontAlgn="t">
                        <a:buNone/>
                      </a:pPr>
                      <a:r>
                        <a:rPr lang="en-US" sz="1800" u="sng" strike="noStrike">
                          <a:effectLst/>
                          <a:latin typeface="Arial" panose="020B0604020202020204" pitchFamily="34" charset="0"/>
                          <a:cs typeface="Arial" panose="020B0604020202020204" pitchFamily="34" charset="0"/>
                        </a:rPr>
                        <a:t>$500 </a:t>
                      </a:r>
                      <a:endParaRPr lang="en-US" sz="1800" b="0" i="0" u="sng" strike="noStrike">
                        <a:solidFill>
                          <a:srgbClr val="000000"/>
                        </a:solidFill>
                        <a:effectLst/>
                        <a:latin typeface="Arial" panose="020B0604020202020204" pitchFamily="34" charset="0"/>
                        <a:cs typeface="Arial" panose="020B0604020202020204" pitchFamily="34" charset="0"/>
                      </a:endParaRPr>
                    </a:p>
                  </a:txBody>
                  <a:tcPr marL="5641" marR="5641" marT="5641" marB="0"/>
                </a:tc>
                <a:extLst>
                  <a:ext uri="{0D108BD9-81ED-4DB2-BD59-A6C34878D82A}">
                    <a16:rowId xmlns:a16="http://schemas.microsoft.com/office/drawing/2014/main" val="3827680141"/>
                  </a:ext>
                </a:extLst>
              </a:tr>
              <a:tr h="259505">
                <a:tc>
                  <a:txBody>
                    <a:bodyPr/>
                    <a:lstStyle/>
                    <a:p>
                      <a:pPr algn="l" rtl="0" fontAlgn="t">
                        <a:buNone/>
                      </a:pPr>
                      <a:r>
                        <a:rPr lang="en-US" sz="1800" u="none" strike="noStrike">
                          <a:effectLst/>
                          <a:latin typeface="Arial" panose="020B0604020202020204" pitchFamily="34" charset="0"/>
                          <a:cs typeface="Arial" panose="020B0604020202020204" pitchFamily="34" charset="0"/>
                        </a:rPr>
                        <a:t>Total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r" rtl="0" fontAlgn="t">
                        <a:buNone/>
                      </a:pPr>
                      <a:r>
                        <a:rPr lang="en-US" sz="1800" u="none" strike="noStrike">
                          <a:effectLst/>
                          <a:latin typeface="Arial" panose="020B0604020202020204" pitchFamily="34" charset="0"/>
                          <a:cs typeface="Arial" panose="020B0604020202020204" pitchFamily="34" charset="0"/>
                        </a:rPr>
                        <a:t>$250,000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r" rtl="0" fontAlgn="t">
                        <a:buNone/>
                      </a:pPr>
                      <a:r>
                        <a:rPr lang="en-US" sz="1800" u="none" strike="noStrike">
                          <a:effectLst/>
                          <a:latin typeface="Arial" panose="020B0604020202020204" pitchFamily="34" charset="0"/>
                          <a:cs typeface="Arial" panose="020B0604020202020204" pitchFamily="34" charset="0"/>
                        </a:rPr>
                        <a:t>$250,000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r" rtl="0" fontAlgn="t">
                        <a:buNone/>
                      </a:pPr>
                      <a:r>
                        <a:rPr lang="en-US" sz="1800" u="none" strike="noStrike">
                          <a:effectLst/>
                          <a:latin typeface="Arial" panose="020B0604020202020204" pitchFamily="34" charset="0"/>
                          <a:cs typeface="Arial" panose="020B0604020202020204" pitchFamily="34" charset="0"/>
                        </a:rPr>
                        <a:t>$250,000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extLst>
                  <a:ext uri="{0D108BD9-81ED-4DB2-BD59-A6C34878D82A}">
                    <a16:rowId xmlns:a16="http://schemas.microsoft.com/office/drawing/2014/main" val="1055262785"/>
                  </a:ext>
                </a:extLst>
              </a:tr>
              <a:tr h="259505">
                <a:tc>
                  <a:txBody>
                    <a:bodyPr/>
                    <a:lstStyle/>
                    <a:p>
                      <a:pPr algn="l" rtl="0" fontAlgn="t">
                        <a:buNone/>
                      </a:pPr>
                      <a:r>
                        <a:rPr lang="en-US" sz="1800" b="1" u="none" strike="noStrike">
                          <a:effectLst/>
                          <a:latin typeface="Arial" panose="020B0604020202020204" pitchFamily="34" charset="0"/>
                          <a:cs typeface="Arial" panose="020B0604020202020204" pitchFamily="34" charset="0"/>
                        </a:rPr>
                        <a:t> </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r" rtl="0" fontAlgn="t">
                        <a:buNone/>
                      </a:pPr>
                      <a:r>
                        <a:rPr lang="en-US" sz="1800" b="1" u="none" strike="noStrike">
                          <a:effectLst/>
                          <a:latin typeface="Arial" panose="020B0604020202020204" pitchFamily="34" charset="0"/>
                          <a:cs typeface="Arial" panose="020B0604020202020204" pitchFamily="34" charset="0"/>
                        </a:rPr>
                        <a:t> </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r" rtl="0" fontAlgn="t">
                        <a:buNone/>
                      </a:pPr>
                      <a:r>
                        <a:rPr lang="en-US" sz="1800" b="1" u="none" strike="noStrike">
                          <a:effectLst/>
                          <a:latin typeface="Arial" panose="020B0604020202020204" pitchFamily="34" charset="0"/>
                          <a:cs typeface="Arial" panose="020B0604020202020204" pitchFamily="34" charset="0"/>
                        </a:rPr>
                        <a:t> </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r" rtl="0" fontAlgn="t">
                        <a:buNone/>
                      </a:pPr>
                      <a:r>
                        <a:rPr lang="en-US" sz="1800" b="1" u="none" strike="noStrike">
                          <a:effectLst/>
                          <a:latin typeface="Arial" panose="020B0604020202020204" pitchFamily="34" charset="0"/>
                          <a:cs typeface="Arial" panose="020B0604020202020204" pitchFamily="34" charset="0"/>
                        </a:rPr>
                        <a:t> </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extLst>
                  <a:ext uri="{0D108BD9-81ED-4DB2-BD59-A6C34878D82A}">
                    <a16:rowId xmlns:a16="http://schemas.microsoft.com/office/drawing/2014/main" val="3431820286"/>
                  </a:ext>
                </a:extLst>
              </a:tr>
              <a:tr h="265147">
                <a:tc>
                  <a:txBody>
                    <a:bodyPr/>
                    <a:lstStyle/>
                    <a:p>
                      <a:pPr algn="l" rtl="0" fontAlgn="t">
                        <a:buNone/>
                      </a:pPr>
                      <a:r>
                        <a:rPr lang="en-US" sz="1800" b="1" u="none" strike="noStrike">
                          <a:effectLst/>
                          <a:latin typeface="Arial" panose="020B0604020202020204" pitchFamily="34" charset="0"/>
                          <a:cs typeface="Arial" panose="020B0604020202020204" pitchFamily="34" charset="0"/>
                        </a:rPr>
                        <a:t>Cash to affiliate at closing </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r" rtl="0" fontAlgn="t">
                        <a:buNone/>
                      </a:pPr>
                      <a:r>
                        <a:rPr lang="en-US" sz="1800" b="1" u="none" strike="noStrike">
                          <a:effectLst/>
                          <a:latin typeface="Arial" panose="020B0604020202020204" pitchFamily="34" charset="0"/>
                          <a:cs typeface="Arial" panose="020B0604020202020204" pitchFamily="34" charset="0"/>
                        </a:rPr>
                        <a:t>$20,500 </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r" rtl="0" fontAlgn="t">
                        <a:buNone/>
                      </a:pPr>
                      <a:r>
                        <a:rPr lang="en-US" sz="1800" b="1" u="none" strike="noStrike">
                          <a:effectLst/>
                          <a:latin typeface="Arial" panose="020B0604020202020204" pitchFamily="34" charset="0"/>
                          <a:cs typeface="Arial" panose="020B0604020202020204" pitchFamily="34" charset="0"/>
                        </a:rPr>
                        <a:t>$126,830 </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tc>
                  <a:txBody>
                    <a:bodyPr/>
                    <a:lstStyle/>
                    <a:p>
                      <a:pPr algn="r" rtl="0" fontAlgn="t">
                        <a:buNone/>
                      </a:pPr>
                      <a:r>
                        <a:rPr lang="en-US" sz="1800" b="1" u="none" strike="noStrike">
                          <a:effectLst/>
                          <a:latin typeface="Arial" panose="020B0604020202020204" pitchFamily="34" charset="0"/>
                          <a:cs typeface="Arial" panose="020B0604020202020204" pitchFamily="34" charset="0"/>
                        </a:rPr>
                        <a:t>$162,468 </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5641" marR="5641" marT="5641" marB="0"/>
                </a:tc>
                <a:extLst>
                  <a:ext uri="{0D108BD9-81ED-4DB2-BD59-A6C34878D82A}">
                    <a16:rowId xmlns:a16="http://schemas.microsoft.com/office/drawing/2014/main" val="969018506"/>
                  </a:ext>
                </a:extLst>
              </a:tr>
            </a:tbl>
          </a:graphicData>
        </a:graphic>
      </p:graphicFrame>
    </p:spTree>
    <p:extLst>
      <p:ext uri="{BB962C8B-B14F-4D97-AF65-F5344CB8AC3E}">
        <p14:creationId xmlns:p14="http://schemas.microsoft.com/office/powerpoint/2010/main" val="40934900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9386033-3BA8-0E60-93CF-2ADFAA2A0CDF}"/>
              </a:ext>
            </a:extLst>
          </p:cNvPr>
          <p:cNvGraphicFramePr>
            <a:graphicFrameLocks noGrp="1"/>
          </p:cNvGraphicFramePr>
          <p:nvPr/>
        </p:nvGraphicFramePr>
        <p:xfrm>
          <a:off x="315316" y="449084"/>
          <a:ext cx="8513367" cy="5394236"/>
        </p:xfrm>
        <a:graphic>
          <a:graphicData uri="http://schemas.openxmlformats.org/drawingml/2006/table">
            <a:tbl>
              <a:tblPr>
                <a:tableStyleId>{5C22544A-7EE6-4342-B048-85BDC9FD1C3A}</a:tableStyleId>
              </a:tblPr>
              <a:tblGrid>
                <a:gridCol w="4263009">
                  <a:extLst>
                    <a:ext uri="{9D8B030D-6E8A-4147-A177-3AD203B41FA5}">
                      <a16:colId xmlns:a16="http://schemas.microsoft.com/office/drawing/2014/main" val="961176746"/>
                    </a:ext>
                  </a:extLst>
                </a:gridCol>
                <a:gridCol w="1416786">
                  <a:extLst>
                    <a:ext uri="{9D8B030D-6E8A-4147-A177-3AD203B41FA5}">
                      <a16:colId xmlns:a16="http://schemas.microsoft.com/office/drawing/2014/main" val="4239752118"/>
                    </a:ext>
                  </a:extLst>
                </a:gridCol>
                <a:gridCol w="1416786">
                  <a:extLst>
                    <a:ext uri="{9D8B030D-6E8A-4147-A177-3AD203B41FA5}">
                      <a16:colId xmlns:a16="http://schemas.microsoft.com/office/drawing/2014/main" val="3128758673"/>
                    </a:ext>
                  </a:extLst>
                </a:gridCol>
                <a:gridCol w="1416786">
                  <a:extLst>
                    <a:ext uri="{9D8B030D-6E8A-4147-A177-3AD203B41FA5}">
                      <a16:colId xmlns:a16="http://schemas.microsoft.com/office/drawing/2014/main" val="604239367"/>
                    </a:ext>
                  </a:extLst>
                </a:gridCol>
              </a:tblGrid>
              <a:tr h="290946">
                <a:tc>
                  <a:txBody>
                    <a:bodyPr/>
                    <a:lstStyle/>
                    <a:p>
                      <a:pPr algn="l" fontAlgn="ctr">
                        <a:buNone/>
                      </a:pPr>
                      <a:r>
                        <a:rPr lang="en-US" sz="1800" b="1" u="none" strike="noStrike">
                          <a:effectLst/>
                          <a:latin typeface="Arial" panose="020B0604020202020204" pitchFamily="34" charset="0"/>
                          <a:cs typeface="Arial" panose="020B0604020202020204" pitchFamily="34" charset="0"/>
                        </a:rPr>
                        <a:t>High-cost Market - Price = $320,000</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ctr"/>
                </a:tc>
                <a:tc>
                  <a:txBody>
                    <a:bodyPr/>
                    <a:lstStyle/>
                    <a:p>
                      <a:pPr algn="ctr" fontAlgn="ctr">
                        <a:buNone/>
                      </a:pPr>
                      <a:r>
                        <a:rPr lang="en-US" sz="1800" b="1" u="none" strike="noStrike">
                          <a:effectLst/>
                          <a:latin typeface="Arial" panose="020B0604020202020204" pitchFamily="34" charset="0"/>
                          <a:cs typeface="Arial" panose="020B0604020202020204" pitchFamily="34" charset="0"/>
                        </a:rPr>
                        <a:t>50% AMI</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ctr"/>
                </a:tc>
                <a:tc>
                  <a:txBody>
                    <a:bodyPr/>
                    <a:lstStyle/>
                    <a:p>
                      <a:pPr algn="ctr" fontAlgn="ctr">
                        <a:buNone/>
                      </a:pPr>
                      <a:r>
                        <a:rPr lang="en-US" sz="1800" b="1" u="none" strike="noStrike">
                          <a:effectLst/>
                          <a:latin typeface="Arial" panose="020B0604020202020204" pitchFamily="34" charset="0"/>
                          <a:cs typeface="Arial" panose="020B0604020202020204" pitchFamily="34" charset="0"/>
                        </a:rPr>
                        <a:t>60% AMI</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ctr"/>
                </a:tc>
                <a:tc>
                  <a:txBody>
                    <a:bodyPr/>
                    <a:lstStyle/>
                    <a:p>
                      <a:pPr algn="ctr" fontAlgn="ctr">
                        <a:buNone/>
                      </a:pPr>
                      <a:r>
                        <a:rPr lang="en-US" sz="1800" b="1" u="none" strike="noStrike">
                          <a:effectLst/>
                          <a:latin typeface="Arial" panose="020B0604020202020204" pitchFamily="34" charset="0"/>
                          <a:cs typeface="Arial" panose="020B0604020202020204" pitchFamily="34" charset="0"/>
                        </a:rPr>
                        <a:t>70% AMI</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ctr"/>
                </a:tc>
                <a:extLst>
                  <a:ext uri="{0D108BD9-81ED-4DB2-BD59-A6C34878D82A}">
                    <a16:rowId xmlns:a16="http://schemas.microsoft.com/office/drawing/2014/main" val="439022041"/>
                  </a:ext>
                </a:extLst>
              </a:tr>
              <a:tr h="284620">
                <a:tc>
                  <a:txBody>
                    <a:bodyPr/>
                    <a:lstStyle/>
                    <a:p>
                      <a:pPr algn="l" fontAlgn="b">
                        <a:buNone/>
                      </a:pPr>
                      <a:r>
                        <a:rPr lang="en-US" sz="1800" u="none" strike="noStrike">
                          <a:effectLst/>
                          <a:latin typeface="Arial" panose="020B0604020202020204" pitchFamily="34" charset="0"/>
                          <a:cs typeface="Arial" panose="020B0604020202020204" pitchFamily="34" charset="0"/>
                        </a:rPr>
                        <a:t>2025 HOME Income Limits (4-person household)</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      59,950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      71,940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      83,930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extLst>
                  <a:ext uri="{0D108BD9-81ED-4DB2-BD59-A6C34878D82A}">
                    <a16:rowId xmlns:a16="http://schemas.microsoft.com/office/drawing/2014/main" val="2486887581"/>
                  </a:ext>
                </a:extLst>
              </a:tr>
              <a:tr h="284620">
                <a:tc>
                  <a:txBody>
                    <a:bodyPr/>
                    <a:lstStyle/>
                    <a:p>
                      <a:pPr algn="l" fontAlgn="b">
                        <a:buNone/>
                      </a:pPr>
                      <a:r>
                        <a:rPr lang="en-US" sz="1800" u="none" strike="noStrike">
                          <a:effectLst/>
                          <a:latin typeface="Arial" panose="020B0604020202020204" pitchFamily="34" charset="0"/>
                          <a:cs typeface="Arial" panose="020B0604020202020204" pitchFamily="34" charset="0"/>
                        </a:rPr>
                        <a:t>Monthly Income</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        4,996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        5,995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        6,994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extLst>
                  <a:ext uri="{0D108BD9-81ED-4DB2-BD59-A6C34878D82A}">
                    <a16:rowId xmlns:a16="http://schemas.microsoft.com/office/drawing/2014/main" val="1374893229"/>
                  </a:ext>
                </a:extLst>
              </a:tr>
              <a:tr h="284620">
                <a:tc>
                  <a:txBody>
                    <a:bodyPr/>
                    <a:lstStyle/>
                    <a:p>
                      <a:pPr algn="l" fontAlgn="b">
                        <a:buNone/>
                      </a:pPr>
                      <a:r>
                        <a:rPr lang="en-US" sz="1800" u="none" strike="noStrike">
                          <a:effectLst/>
                          <a:latin typeface="Arial" panose="020B0604020202020204" pitchFamily="34" charset="0"/>
                          <a:cs typeface="Arial" panose="020B0604020202020204" pitchFamily="34" charset="0"/>
                        </a:rPr>
                        <a:t>30% of Monthly Income</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        1,499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        1,799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        2,098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extLst>
                  <a:ext uri="{0D108BD9-81ED-4DB2-BD59-A6C34878D82A}">
                    <a16:rowId xmlns:a16="http://schemas.microsoft.com/office/drawing/2014/main" val="523369537"/>
                  </a:ext>
                </a:extLst>
              </a:tr>
              <a:tr h="279561">
                <a:tc>
                  <a:txBody>
                    <a:bodyPr/>
                    <a:lstStyle/>
                    <a:p>
                      <a:pPr algn="l" fontAlgn="b">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extLst>
                  <a:ext uri="{0D108BD9-81ED-4DB2-BD59-A6C34878D82A}">
                    <a16:rowId xmlns:a16="http://schemas.microsoft.com/office/drawing/2014/main" val="841552482"/>
                  </a:ext>
                </a:extLst>
              </a:tr>
              <a:tr h="284620">
                <a:tc>
                  <a:txBody>
                    <a:bodyPr/>
                    <a:lstStyle/>
                    <a:p>
                      <a:pPr algn="l" fontAlgn="b">
                        <a:buNone/>
                      </a:pPr>
                      <a:r>
                        <a:rPr lang="en-US" sz="1800" u="none" strike="noStrike">
                          <a:effectLst/>
                          <a:latin typeface="Arial" panose="020B0604020202020204" pitchFamily="34" charset="0"/>
                          <a:cs typeface="Arial" panose="020B0604020202020204" pitchFamily="34" charset="0"/>
                        </a:rPr>
                        <a:t>First Mortgage Payment</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           789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        1,089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        1,293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extLst>
                  <a:ext uri="{0D108BD9-81ED-4DB2-BD59-A6C34878D82A}">
                    <a16:rowId xmlns:a16="http://schemas.microsoft.com/office/drawing/2014/main" val="744142890"/>
                  </a:ext>
                </a:extLst>
              </a:tr>
              <a:tr h="284620">
                <a:tc>
                  <a:txBody>
                    <a:bodyPr/>
                    <a:lstStyle/>
                    <a:p>
                      <a:pPr algn="l" fontAlgn="b">
                        <a:buNone/>
                      </a:pPr>
                      <a:r>
                        <a:rPr lang="en-US" sz="1800" u="none" strike="noStrike">
                          <a:effectLst/>
                          <a:latin typeface="Arial" panose="020B0604020202020204" pitchFamily="34" charset="0"/>
                          <a:cs typeface="Arial" panose="020B0604020202020204" pitchFamily="34" charset="0"/>
                        </a:rPr>
                        <a:t>Property Taxes</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           510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           510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           510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extLst>
                  <a:ext uri="{0D108BD9-81ED-4DB2-BD59-A6C34878D82A}">
                    <a16:rowId xmlns:a16="http://schemas.microsoft.com/office/drawing/2014/main" val="2600756533"/>
                  </a:ext>
                </a:extLst>
              </a:tr>
              <a:tr h="284620">
                <a:tc>
                  <a:txBody>
                    <a:bodyPr/>
                    <a:lstStyle/>
                    <a:p>
                      <a:pPr algn="l" fontAlgn="b">
                        <a:buNone/>
                      </a:pPr>
                      <a:r>
                        <a:rPr lang="en-US" sz="1800" u="none" strike="noStrike">
                          <a:effectLst/>
                          <a:latin typeface="Arial" panose="020B0604020202020204" pitchFamily="34" charset="0"/>
                          <a:cs typeface="Arial" panose="020B0604020202020204" pitchFamily="34" charset="0"/>
                        </a:rPr>
                        <a:t>Homeowners Insurance</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           200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           200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           200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extLst>
                  <a:ext uri="{0D108BD9-81ED-4DB2-BD59-A6C34878D82A}">
                    <a16:rowId xmlns:a16="http://schemas.microsoft.com/office/drawing/2014/main" val="2316621047"/>
                  </a:ext>
                </a:extLst>
              </a:tr>
              <a:tr h="284620">
                <a:tc>
                  <a:txBody>
                    <a:bodyPr/>
                    <a:lstStyle/>
                    <a:p>
                      <a:pPr algn="l" fontAlgn="b">
                        <a:buNone/>
                      </a:pPr>
                      <a:r>
                        <a:rPr lang="en-US" sz="1800" u="none" strike="noStrike">
                          <a:effectLst/>
                          <a:latin typeface="Arial" panose="020B0604020202020204" pitchFamily="34" charset="0"/>
                          <a:cs typeface="Arial" panose="020B0604020202020204" pitchFamily="34" charset="0"/>
                        </a:rPr>
                        <a:t>Total Monthly Payment</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        1,499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        1,799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        2,003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extLst>
                  <a:ext uri="{0D108BD9-81ED-4DB2-BD59-A6C34878D82A}">
                    <a16:rowId xmlns:a16="http://schemas.microsoft.com/office/drawing/2014/main" val="894491406"/>
                  </a:ext>
                </a:extLst>
              </a:tr>
              <a:tr h="279561">
                <a:tc>
                  <a:txBody>
                    <a:bodyPr/>
                    <a:lstStyle/>
                    <a:p>
                      <a:pPr algn="l" fontAlgn="b">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extLst>
                  <a:ext uri="{0D108BD9-81ED-4DB2-BD59-A6C34878D82A}">
                    <a16:rowId xmlns:a16="http://schemas.microsoft.com/office/drawing/2014/main" val="1617895709"/>
                  </a:ext>
                </a:extLst>
              </a:tr>
              <a:tr h="284620">
                <a:tc>
                  <a:txBody>
                    <a:bodyPr/>
                    <a:lstStyle/>
                    <a:p>
                      <a:pPr algn="l" fontAlgn="b">
                        <a:buNone/>
                      </a:pPr>
                      <a:r>
                        <a:rPr lang="en-US" sz="1800" u="none" strike="noStrike">
                          <a:effectLst/>
                          <a:latin typeface="Arial" panose="020B0604020202020204" pitchFamily="34" charset="0"/>
                          <a:cs typeface="Arial" panose="020B0604020202020204" pitchFamily="34" charset="0"/>
                        </a:rPr>
                        <a:t>First Mortgage (30 yrs/3.5%)</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    175,651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    242,403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    288,000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extLst>
                  <a:ext uri="{0D108BD9-81ED-4DB2-BD59-A6C34878D82A}">
                    <a16:rowId xmlns:a16="http://schemas.microsoft.com/office/drawing/2014/main" val="682913579"/>
                  </a:ext>
                </a:extLst>
              </a:tr>
              <a:tr h="284620">
                <a:tc>
                  <a:txBody>
                    <a:bodyPr/>
                    <a:lstStyle/>
                    <a:p>
                      <a:pPr algn="l" fontAlgn="b">
                        <a:buNone/>
                      </a:pPr>
                      <a:r>
                        <a:rPr lang="en-US" sz="1800" u="none" strike="noStrike">
                          <a:effectLst/>
                          <a:latin typeface="Arial" panose="020B0604020202020204" pitchFamily="34" charset="0"/>
                          <a:cs typeface="Arial" panose="020B0604020202020204" pitchFamily="34" charset="0"/>
                        </a:rPr>
                        <a:t>Borrower Downpayment</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           500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           500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           500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extLst>
                  <a:ext uri="{0D108BD9-81ED-4DB2-BD59-A6C34878D82A}">
                    <a16:rowId xmlns:a16="http://schemas.microsoft.com/office/drawing/2014/main" val="3348463073"/>
                  </a:ext>
                </a:extLst>
              </a:tr>
              <a:tr h="284620">
                <a:tc>
                  <a:txBody>
                    <a:bodyPr/>
                    <a:lstStyle/>
                    <a:p>
                      <a:pPr algn="l" fontAlgn="b">
                        <a:buNone/>
                      </a:pPr>
                      <a:r>
                        <a:rPr lang="en-US" sz="1800" u="none" strike="noStrike">
                          <a:effectLst/>
                          <a:latin typeface="Arial" panose="020B0604020202020204" pitchFamily="34" charset="0"/>
                          <a:cs typeface="Arial" panose="020B0604020202020204" pitchFamily="34" charset="0"/>
                        </a:rPr>
                        <a:t>Downpayment Grants (estimate)</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      20,000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      20,000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      20,000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extLst>
                  <a:ext uri="{0D108BD9-81ED-4DB2-BD59-A6C34878D82A}">
                    <a16:rowId xmlns:a16="http://schemas.microsoft.com/office/drawing/2014/main" val="1350360761"/>
                  </a:ext>
                </a:extLst>
              </a:tr>
              <a:tr h="279561">
                <a:tc>
                  <a:txBody>
                    <a:bodyPr/>
                    <a:lstStyle/>
                    <a:p>
                      <a:pPr algn="l" fontAlgn="b">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extLst>
                  <a:ext uri="{0D108BD9-81ED-4DB2-BD59-A6C34878D82A}">
                    <a16:rowId xmlns:a16="http://schemas.microsoft.com/office/drawing/2014/main" val="579719780"/>
                  </a:ext>
                </a:extLst>
              </a:tr>
              <a:tr h="284620">
                <a:tc>
                  <a:txBody>
                    <a:bodyPr/>
                    <a:lstStyle/>
                    <a:p>
                      <a:pPr algn="l" fontAlgn="b">
                        <a:buNone/>
                      </a:pPr>
                      <a:r>
                        <a:rPr lang="en-US" sz="1800" u="none" strike="noStrike">
                          <a:effectLst/>
                          <a:latin typeface="Arial" panose="020B0604020202020204" pitchFamily="34" charset="0"/>
                          <a:cs typeface="Arial" panose="020B0604020202020204" pitchFamily="34" charset="0"/>
                        </a:rPr>
                        <a:t>LTV First Mortgage</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54.89%</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75.75%</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90.00%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extLst>
                  <a:ext uri="{0D108BD9-81ED-4DB2-BD59-A6C34878D82A}">
                    <a16:rowId xmlns:a16="http://schemas.microsoft.com/office/drawing/2014/main" val="1868613212"/>
                  </a:ext>
                </a:extLst>
              </a:tr>
              <a:tr h="284620">
                <a:tc>
                  <a:txBody>
                    <a:bodyPr/>
                    <a:lstStyle/>
                    <a:p>
                      <a:pPr algn="l" fontAlgn="b">
                        <a:buNone/>
                      </a:pPr>
                      <a:r>
                        <a:rPr lang="en-US" sz="1800" u="none" strike="noStrike">
                          <a:effectLst/>
                          <a:latin typeface="Arial" panose="020B0604020202020204" pitchFamily="34" charset="0"/>
                          <a:cs typeface="Arial" panose="020B0604020202020204" pitchFamily="34" charset="0"/>
                        </a:rPr>
                        <a:t>Front-end Debt Ratio</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30%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30%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29%</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extLst>
                  <a:ext uri="{0D108BD9-81ED-4DB2-BD59-A6C34878D82A}">
                    <a16:rowId xmlns:a16="http://schemas.microsoft.com/office/drawing/2014/main" val="3250261385"/>
                  </a:ext>
                </a:extLst>
              </a:tr>
              <a:tr h="290946">
                <a:tc>
                  <a:txBody>
                    <a:bodyPr/>
                    <a:lstStyle/>
                    <a:p>
                      <a:pPr algn="l" fontAlgn="b">
                        <a:buNone/>
                      </a:pPr>
                      <a:r>
                        <a:rPr lang="en-US" sz="1800" b="1" u="none" strike="noStrike">
                          <a:effectLst/>
                          <a:latin typeface="Arial" panose="020B0604020202020204" pitchFamily="34" charset="0"/>
                          <a:cs typeface="Arial" panose="020B0604020202020204" pitchFamily="34" charset="0"/>
                        </a:rPr>
                        <a:t>Cash to affiliate at closing</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b="1" u="none" strike="noStrike">
                          <a:effectLst/>
                          <a:latin typeface="Arial" panose="020B0604020202020204" pitchFamily="34" charset="0"/>
                          <a:cs typeface="Arial" panose="020B0604020202020204" pitchFamily="34" charset="0"/>
                        </a:rPr>
                        <a:t> $    196,151 </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b="1" u="none" strike="noStrike">
                          <a:effectLst/>
                          <a:latin typeface="Arial" panose="020B0604020202020204" pitchFamily="34" charset="0"/>
                          <a:cs typeface="Arial" panose="020B0604020202020204" pitchFamily="34" charset="0"/>
                        </a:rPr>
                        <a:t> $    262,903 </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b="1" u="none" strike="noStrike">
                          <a:effectLst/>
                          <a:latin typeface="Arial" panose="020B0604020202020204" pitchFamily="34" charset="0"/>
                          <a:cs typeface="Arial" panose="020B0604020202020204" pitchFamily="34" charset="0"/>
                        </a:rPr>
                        <a:t> $    308,500 </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extLst>
                  <a:ext uri="{0D108BD9-81ED-4DB2-BD59-A6C34878D82A}">
                    <a16:rowId xmlns:a16="http://schemas.microsoft.com/office/drawing/2014/main" val="1385718350"/>
                  </a:ext>
                </a:extLst>
              </a:tr>
              <a:tr h="284620">
                <a:tc>
                  <a:txBody>
                    <a:bodyPr/>
                    <a:lstStyle/>
                    <a:p>
                      <a:pPr algn="l" fontAlgn="b">
                        <a:buNone/>
                      </a:pPr>
                      <a:r>
                        <a:rPr lang="en-US" sz="1800" u="none" strike="noStrike">
                          <a:effectLst/>
                          <a:latin typeface="Arial" panose="020B0604020202020204" pitchFamily="34" charset="0"/>
                          <a:cs typeface="Arial" panose="020B0604020202020204" pitchFamily="34" charset="0"/>
                        </a:rPr>
                        <a:t>Affiliate Soft Second</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    123,849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      57,097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 $      11,500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26" marR="6326" marT="6326" marB="0" anchor="b"/>
                </a:tc>
                <a:extLst>
                  <a:ext uri="{0D108BD9-81ED-4DB2-BD59-A6C34878D82A}">
                    <a16:rowId xmlns:a16="http://schemas.microsoft.com/office/drawing/2014/main" val="2975916306"/>
                  </a:ext>
                </a:extLst>
              </a:tr>
            </a:tbl>
          </a:graphicData>
        </a:graphic>
      </p:graphicFrame>
    </p:spTree>
    <p:extLst>
      <p:ext uri="{BB962C8B-B14F-4D97-AF65-F5344CB8AC3E}">
        <p14:creationId xmlns:p14="http://schemas.microsoft.com/office/powerpoint/2010/main" val="36424316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EE6F85E-6A14-C235-873C-1F904055CF32}"/>
              </a:ext>
            </a:extLst>
          </p:cNvPr>
          <p:cNvGraphicFramePr>
            <a:graphicFrameLocks noGrp="1"/>
          </p:cNvGraphicFramePr>
          <p:nvPr>
            <p:extLst>
              <p:ext uri="{D42A27DB-BD31-4B8C-83A1-F6EECF244321}">
                <p14:modId xmlns:p14="http://schemas.microsoft.com/office/powerpoint/2010/main" val="3904563774"/>
              </p:ext>
            </p:extLst>
          </p:nvPr>
        </p:nvGraphicFramePr>
        <p:xfrm>
          <a:off x="255561" y="709840"/>
          <a:ext cx="8632877" cy="4847832"/>
        </p:xfrm>
        <a:graphic>
          <a:graphicData uri="http://schemas.openxmlformats.org/drawingml/2006/table">
            <a:tbl>
              <a:tblPr>
                <a:tableStyleId>{5C22544A-7EE6-4342-B048-85BDC9FD1C3A}</a:tableStyleId>
              </a:tblPr>
              <a:tblGrid>
                <a:gridCol w="4145303">
                  <a:extLst>
                    <a:ext uri="{9D8B030D-6E8A-4147-A177-3AD203B41FA5}">
                      <a16:colId xmlns:a16="http://schemas.microsoft.com/office/drawing/2014/main" val="705224589"/>
                    </a:ext>
                  </a:extLst>
                </a:gridCol>
                <a:gridCol w="1495858">
                  <a:extLst>
                    <a:ext uri="{9D8B030D-6E8A-4147-A177-3AD203B41FA5}">
                      <a16:colId xmlns:a16="http://schemas.microsoft.com/office/drawing/2014/main" val="148137620"/>
                    </a:ext>
                  </a:extLst>
                </a:gridCol>
                <a:gridCol w="1495858">
                  <a:extLst>
                    <a:ext uri="{9D8B030D-6E8A-4147-A177-3AD203B41FA5}">
                      <a16:colId xmlns:a16="http://schemas.microsoft.com/office/drawing/2014/main" val="2904761379"/>
                    </a:ext>
                  </a:extLst>
                </a:gridCol>
                <a:gridCol w="1495858">
                  <a:extLst>
                    <a:ext uri="{9D8B030D-6E8A-4147-A177-3AD203B41FA5}">
                      <a16:colId xmlns:a16="http://schemas.microsoft.com/office/drawing/2014/main" val="1081118732"/>
                    </a:ext>
                  </a:extLst>
                </a:gridCol>
              </a:tblGrid>
              <a:tr h="291564">
                <a:tc>
                  <a:txBody>
                    <a:bodyPr/>
                    <a:lstStyle/>
                    <a:p>
                      <a:pPr algn="l" fontAlgn="ctr">
                        <a:buNone/>
                      </a:pPr>
                      <a:r>
                        <a:rPr lang="en-US" sz="1800" b="1" u="none" strike="noStrike">
                          <a:effectLst/>
                          <a:latin typeface="Arial" panose="020B0604020202020204" pitchFamily="34" charset="0"/>
                          <a:cs typeface="Arial" panose="020B0604020202020204" pitchFamily="34" charset="0"/>
                        </a:rPr>
                        <a:t>Lower-cost Market - Price = $175,000</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ctr"/>
                </a:tc>
                <a:tc>
                  <a:txBody>
                    <a:bodyPr/>
                    <a:lstStyle/>
                    <a:p>
                      <a:pPr algn="ctr" fontAlgn="ctr">
                        <a:buNone/>
                      </a:pPr>
                      <a:r>
                        <a:rPr lang="en-US" sz="1800" b="1" u="none" strike="noStrike">
                          <a:effectLst/>
                          <a:latin typeface="Arial" panose="020B0604020202020204" pitchFamily="34" charset="0"/>
                          <a:cs typeface="Arial" panose="020B0604020202020204" pitchFamily="34" charset="0"/>
                        </a:rPr>
                        <a:t>50% AMI</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ctr"/>
                </a:tc>
                <a:tc>
                  <a:txBody>
                    <a:bodyPr/>
                    <a:lstStyle/>
                    <a:p>
                      <a:pPr algn="ctr" fontAlgn="ctr">
                        <a:buNone/>
                      </a:pPr>
                      <a:r>
                        <a:rPr lang="en-US" sz="1800" b="1" u="none" strike="noStrike">
                          <a:effectLst/>
                          <a:latin typeface="Arial" panose="020B0604020202020204" pitchFamily="34" charset="0"/>
                          <a:cs typeface="Arial" panose="020B0604020202020204" pitchFamily="34" charset="0"/>
                        </a:rPr>
                        <a:t>60% AMI</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ctr"/>
                </a:tc>
                <a:tc>
                  <a:txBody>
                    <a:bodyPr/>
                    <a:lstStyle/>
                    <a:p>
                      <a:pPr algn="ctr" fontAlgn="ctr">
                        <a:buNone/>
                      </a:pPr>
                      <a:r>
                        <a:rPr lang="en-US" sz="1800" b="1" u="none" strike="noStrike">
                          <a:effectLst/>
                          <a:latin typeface="Arial" panose="020B0604020202020204" pitchFamily="34" charset="0"/>
                          <a:cs typeface="Arial" panose="020B0604020202020204" pitchFamily="34" charset="0"/>
                        </a:rPr>
                        <a:t>70% AMI</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ctr"/>
                </a:tc>
                <a:extLst>
                  <a:ext uri="{0D108BD9-81ED-4DB2-BD59-A6C34878D82A}">
                    <a16:rowId xmlns:a16="http://schemas.microsoft.com/office/drawing/2014/main" val="2193435259"/>
                  </a:ext>
                </a:extLst>
              </a:tr>
              <a:tr h="285227">
                <a:tc>
                  <a:txBody>
                    <a:bodyPr/>
                    <a:lstStyle/>
                    <a:p>
                      <a:pPr algn="l" fontAlgn="b">
                        <a:buNone/>
                      </a:pPr>
                      <a:r>
                        <a:rPr lang="en-US" sz="1800" u="none" strike="noStrike">
                          <a:effectLst/>
                          <a:latin typeface="Arial" panose="020B0604020202020204" pitchFamily="34" charset="0"/>
                          <a:cs typeface="Arial" panose="020B0604020202020204" pitchFamily="34" charset="0"/>
                        </a:rPr>
                        <a:t>2025 HOME Income Limits</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$50,450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$60,540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$70,630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extLst>
                  <a:ext uri="{0D108BD9-81ED-4DB2-BD59-A6C34878D82A}">
                    <a16:rowId xmlns:a16="http://schemas.microsoft.com/office/drawing/2014/main" val="1488382928"/>
                  </a:ext>
                </a:extLst>
              </a:tr>
              <a:tr h="285227">
                <a:tc>
                  <a:txBody>
                    <a:bodyPr/>
                    <a:lstStyle/>
                    <a:p>
                      <a:pPr algn="l" fontAlgn="b">
                        <a:buNone/>
                      </a:pPr>
                      <a:r>
                        <a:rPr lang="en-US" sz="1800" u="none" strike="noStrike">
                          <a:effectLst/>
                          <a:latin typeface="Arial" panose="020B0604020202020204" pitchFamily="34" charset="0"/>
                          <a:cs typeface="Arial" panose="020B0604020202020204" pitchFamily="34" charset="0"/>
                        </a:rPr>
                        <a:t>Monthly Income</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$4,204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$5,045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$5,886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extLst>
                  <a:ext uri="{0D108BD9-81ED-4DB2-BD59-A6C34878D82A}">
                    <a16:rowId xmlns:a16="http://schemas.microsoft.com/office/drawing/2014/main" val="3445911092"/>
                  </a:ext>
                </a:extLst>
              </a:tr>
              <a:tr h="285227">
                <a:tc>
                  <a:txBody>
                    <a:bodyPr/>
                    <a:lstStyle/>
                    <a:p>
                      <a:pPr algn="l" fontAlgn="b">
                        <a:buNone/>
                      </a:pPr>
                      <a:r>
                        <a:rPr lang="en-US" sz="1800" u="none" strike="noStrike">
                          <a:effectLst/>
                          <a:latin typeface="Arial" panose="020B0604020202020204" pitchFamily="34" charset="0"/>
                          <a:cs typeface="Arial" panose="020B0604020202020204" pitchFamily="34" charset="0"/>
                        </a:rPr>
                        <a:t>30% of Monthly Income</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$1,261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$1,514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$1,766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extLst>
                  <a:ext uri="{0D108BD9-81ED-4DB2-BD59-A6C34878D82A}">
                    <a16:rowId xmlns:a16="http://schemas.microsoft.com/office/drawing/2014/main" val="288979215"/>
                  </a:ext>
                </a:extLst>
              </a:tr>
              <a:tr h="280156">
                <a:tc>
                  <a:txBody>
                    <a:bodyPr/>
                    <a:lstStyle/>
                    <a:p>
                      <a:pPr algn="l" fontAlgn="b">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ctr" fontAlgn="b">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ctr" fontAlgn="b">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ctr" fontAlgn="b">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extLst>
                  <a:ext uri="{0D108BD9-81ED-4DB2-BD59-A6C34878D82A}">
                    <a16:rowId xmlns:a16="http://schemas.microsoft.com/office/drawing/2014/main" val="1762892774"/>
                  </a:ext>
                </a:extLst>
              </a:tr>
              <a:tr h="285227">
                <a:tc>
                  <a:txBody>
                    <a:bodyPr/>
                    <a:lstStyle/>
                    <a:p>
                      <a:pPr algn="l" fontAlgn="b">
                        <a:buNone/>
                      </a:pPr>
                      <a:r>
                        <a:rPr lang="en-US" sz="1800" u="none" strike="noStrike">
                          <a:effectLst/>
                          <a:latin typeface="Arial" panose="020B0604020202020204" pitchFamily="34" charset="0"/>
                          <a:cs typeface="Arial" panose="020B0604020202020204" pitchFamily="34" charset="0"/>
                        </a:rPr>
                        <a:t>First Mortgage Payment</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$707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$707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$707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extLst>
                  <a:ext uri="{0D108BD9-81ED-4DB2-BD59-A6C34878D82A}">
                    <a16:rowId xmlns:a16="http://schemas.microsoft.com/office/drawing/2014/main" val="1541849902"/>
                  </a:ext>
                </a:extLst>
              </a:tr>
              <a:tr h="285227">
                <a:tc>
                  <a:txBody>
                    <a:bodyPr/>
                    <a:lstStyle/>
                    <a:p>
                      <a:pPr algn="l" fontAlgn="b">
                        <a:buNone/>
                      </a:pPr>
                      <a:r>
                        <a:rPr lang="en-US" sz="1800" u="none" strike="noStrike">
                          <a:effectLst/>
                          <a:latin typeface="Arial" panose="020B0604020202020204" pitchFamily="34" charset="0"/>
                          <a:cs typeface="Arial" panose="020B0604020202020204" pitchFamily="34" charset="0"/>
                        </a:rPr>
                        <a:t>Property Taxes</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$375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$375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$375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extLst>
                  <a:ext uri="{0D108BD9-81ED-4DB2-BD59-A6C34878D82A}">
                    <a16:rowId xmlns:a16="http://schemas.microsoft.com/office/drawing/2014/main" val="1108350231"/>
                  </a:ext>
                </a:extLst>
              </a:tr>
              <a:tr h="285227">
                <a:tc>
                  <a:txBody>
                    <a:bodyPr/>
                    <a:lstStyle/>
                    <a:p>
                      <a:pPr algn="l" fontAlgn="b">
                        <a:buNone/>
                      </a:pPr>
                      <a:r>
                        <a:rPr lang="en-US" sz="1800" u="none" strike="noStrike">
                          <a:effectLst/>
                          <a:latin typeface="Arial" panose="020B0604020202020204" pitchFamily="34" charset="0"/>
                          <a:cs typeface="Arial" panose="020B0604020202020204" pitchFamily="34" charset="0"/>
                        </a:rPr>
                        <a:t>Homeowners Insurance</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$100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$100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$100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extLst>
                  <a:ext uri="{0D108BD9-81ED-4DB2-BD59-A6C34878D82A}">
                    <a16:rowId xmlns:a16="http://schemas.microsoft.com/office/drawing/2014/main" val="1134977639"/>
                  </a:ext>
                </a:extLst>
              </a:tr>
              <a:tr h="285227">
                <a:tc>
                  <a:txBody>
                    <a:bodyPr/>
                    <a:lstStyle/>
                    <a:p>
                      <a:pPr algn="l" fontAlgn="b">
                        <a:buNone/>
                      </a:pPr>
                      <a:r>
                        <a:rPr lang="en-US" sz="1800" u="none" strike="noStrike">
                          <a:effectLst/>
                          <a:latin typeface="Arial" panose="020B0604020202020204" pitchFamily="34" charset="0"/>
                          <a:cs typeface="Arial" panose="020B0604020202020204" pitchFamily="34" charset="0"/>
                        </a:rPr>
                        <a:t>Total Monthly Payment</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$1,162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$1,182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$1,182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extLst>
                  <a:ext uri="{0D108BD9-81ED-4DB2-BD59-A6C34878D82A}">
                    <a16:rowId xmlns:a16="http://schemas.microsoft.com/office/drawing/2014/main" val="219361163"/>
                  </a:ext>
                </a:extLst>
              </a:tr>
              <a:tr h="280156">
                <a:tc>
                  <a:txBody>
                    <a:bodyPr/>
                    <a:lstStyle/>
                    <a:p>
                      <a:pPr algn="l" fontAlgn="b">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ctr" fontAlgn="b">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ctr" fontAlgn="b">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ctr" fontAlgn="b">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extLst>
                  <a:ext uri="{0D108BD9-81ED-4DB2-BD59-A6C34878D82A}">
                    <a16:rowId xmlns:a16="http://schemas.microsoft.com/office/drawing/2014/main" val="2590552119"/>
                  </a:ext>
                </a:extLst>
              </a:tr>
              <a:tr h="285227">
                <a:tc>
                  <a:txBody>
                    <a:bodyPr/>
                    <a:lstStyle/>
                    <a:p>
                      <a:pPr algn="l" fontAlgn="b">
                        <a:buNone/>
                      </a:pPr>
                      <a:r>
                        <a:rPr lang="en-US" sz="1800" u="none" strike="noStrike">
                          <a:effectLst/>
                          <a:latin typeface="Arial" panose="020B0604020202020204" pitchFamily="34" charset="0"/>
                          <a:cs typeface="Arial" panose="020B0604020202020204" pitchFamily="34" charset="0"/>
                        </a:rPr>
                        <a:t>First Mortgage (30 yrs/3.5%)</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$157,500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$157,500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$157,500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extLst>
                  <a:ext uri="{0D108BD9-81ED-4DB2-BD59-A6C34878D82A}">
                    <a16:rowId xmlns:a16="http://schemas.microsoft.com/office/drawing/2014/main" val="3823786271"/>
                  </a:ext>
                </a:extLst>
              </a:tr>
              <a:tr h="285227">
                <a:tc>
                  <a:txBody>
                    <a:bodyPr/>
                    <a:lstStyle/>
                    <a:p>
                      <a:pPr algn="l" fontAlgn="b">
                        <a:buNone/>
                      </a:pPr>
                      <a:r>
                        <a:rPr lang="en-US" sz="1800" u="none" strike="noStrike">
                          <a:effectLst/>
                          <a:latin typeface="Arial" panose="020B0604020202020204" pitchFamily="34" charset="0"/>
                          <a:cs typeface="Arial" panose="020B0604020202020204" pitchFamily="34" charset="0"/>
                        </a:rPr>
                        <a:t>Borrower Downpayment</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$500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$500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$500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extLst>
                  <a:ext uri="{0D108BD9-81ED-4DB2-BD59-A6C34878D82A}">
                    <a16:rowId xmlns:a16="http://schemas.microsoft.com/office/drawing/2014/main" val="1717491026"/>
                  </a:ext>
                </a:extLst>
              </a:tr>
              <a:tr h="285227">
                <a:tc>
                  <a:txBody>
                    <a:bodyPr/>
                    <a:lstStyle/>
                    <a:p>
                      <a:pPr algn="l" fontAlgn="b">
                        <a:buNone/>
                      </a:pPr>
                      <a:r>
                        <a:rPr lang="en-US" sz="1800" u="none" strike="noStrike">
                          <a:effectLst/>
                          <a:latin typeface="Arial" panose="020B0604020202020204" pitchFamily="34" charset="0"/>
                          <a:cs typeface="Arial" panose="020B0604020202020204" pitchFamily="34" charset="0"/>
                        </a:rPr>
                        <a:t>Downpayment Grants (estimate)</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$17,000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$17,000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$17,000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extLst>
                  <a:ext uri="{0D108BD9-81ED-4DB2-BD59-A6C34878D82A}">
                    <a16:rowId xmlns:a16="http://schemas.microsoft.com/office/drawing/2014/main" val="4273785869"/>
                  </a:ext>
                </a:extLst>
              </a:tr>
              <a:tr h="280156">
                <a:tc>
                  <a:txBody>
                    <a:bodyPr/>
                    <a:lstStyle/>
                    <a:p>
                      <a:pPr algn="l" fontAlgn="b">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ctr" fontAlgn="b">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ctr" fontAlgn="b">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ctr" fontAlgn="b">
                        <a:buNone/>
                      </a:pPr>
                      <a:r>
                        <a:rPr lang="en-US" sz="1800" u="none" strike="noStrike">
                          <a:effectLst/>
                          <a:latin typeface="Arial" panose="020B0604020202020204" pitchFamily="34" charset="0"/>
                          <a:cs typeface="Arial" panose="020B0604020202020204" pitchFamily="34" charset="0"/>
                        </a:rPr>
                        <a:t> </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extLst>
                  <a:ext uri="{0D108BD9-81ED-4DB2-BD59-A6C34878D82A}">
                    <a16:rowId xmlns:a16="http://schemas.microsoft.com/office/drawing/2014/main" val="2518091599"/>
                  </a:ext>
                </a:extLst>
              </a:tr>
              <a:tr h="285227">
                <a:tc>
                  <a:txBody>
                    <a:bodyPr/>
                    <a:lstStyle/>
                    <a:p>
                      <a:pPr algn="l" fontAlgn="b">
                        <a:buNone/>
                      </a:pPr>
                      <a:r>
                        <a:rPr lang="en-US" sz="1800" u="none" strike="noStrike">
                          <a:effectLst/>
                          <a:latin typeface="Arial" panose="020B0604020202020204" pitchFamily="34" charset="0"/>
                          <a:cs typeface="Arial" panose="020B0604020202020204" pitchFamily="34" charset="0"/>
                        </a:rPr>
                        <a:t>LTV First Mortgage</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90.00%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90.00%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90.00%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extLst>
                  <a:ext uri="{0D108BD9-81ED-4DB2-BD59-A6C34878D82A}">
                    <a16:rowId xmlns:a16="http://schemas.microsoft.com/office/drawing/2014/main" val="1776332510"/>
                  </a:ext>
                </a:extLst>
              </a:tr>
              <a:tr h="285227">
                <a:tc>
                  <a:txBody>
                    <a:bodyPr/>
                    <a:lstStyle/>
                    <a:p>
                      <a:pPr algn="l" fontAlgn="b">
                        <a:buNone/>
                      </a:pPr>
                      <a:r>
                        <a:rPr lang="en-US" sz="1800" u="none" strike="noStrike">
                          <a:effectLst/>
                          <a:latin typeface="Arial" panose="020B0604020202020204" pitchFamily="34" charset="0"/>
                          <a:cs typeface="Arial" panose="020B0604020202020204" pitchFamily="34" charset="0"/>
                        </a:rPr>
                        <a:t>Front-end Debt Ratio</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28%</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23%</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u="none" strike="noStrike">
                          <a:effectLst/>
                          <a:latin typeface="Arial" panose="020B0604020202020204" pitchFamily="34" charset="0"/>
                          <a:cs typeface="Arial" panose="020B0604020202020204" pitchFamily="34" charset="0"/>
                        </a:rPr>
                        <a:t>20%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extLst>
                  <a:ext uri="{0D108BD9-81ED-4DB2-BD59-A6C34878D82A}">
                    <a16:rowId xmlns:a16="http://schemas.microsoft.com/office/drawing/2014/main" val="1700808747"/>
                  </a:ext>
                </a:extLst>
              </a:tr>
              <a:tr h="291564">
                <a:tc>
                  <a:txBody>
                    <a:bodyPr/>
                    <a:lstStyle/>
                    <a:p>
                      <a:pPr algn="l" fontAlgn="b">
                        <a:buNone/>
                      </a:pPr>
                      <a:r>
                        <a:rPr lang="en-US" sz="1800" b="1" u="none" strike="noStrike">
                          <a:effectLst/>
                          <a:latin typeface="Arial" panose="020B0604020202020204" pitchFamily="34" charset="0"/>
                          <a:cs typeface="Arial" panose="020B0604020202020204" pitchFamily="34" charset="0"/>
                        </a:rPr>
                        <a:t>Cash to affiliate at closing</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b="1" u="none" strike="noStrike">
                          <a:effectLst/>
                          <a:latin typeface="Arial" panose="020B0604020202020204" pitchFamily="34" charset="0"/>
                          <a:cs typeface="Arial" panose="020B0604020202020204" pitchFamily="34" charset="0"/>
                        </a:rPr>
                        <a:t>$175,000 </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b="1" u="none" strike="noStrike">
                          <a:effectLst/>
                          <a:latin typeface="Arial" panose="020B0604020202020204" pitchFamily="34" charset="0"/>
                          <a:cs typeface="Arial" panose="020B0604020202020204" pitchFamily="34" charset="0"/>
                        </a:rPr>
                        <a:t>$175,000 </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tc>
                  <a:txBody>
                    <a:bodyPr/>
                    <a:lstStyle/>
                    <a:p>
                      <a:pPr algn="r" fontAlgn="b">
                        <a:buNone/>
                      </a:pPr>
                      <a:r>
                        <a:rPr lang="en-US" sz="1800" b="1" u="none" strike="noStrike">
                          <a:effectLst/>
                          <a:latin typeface="Arial" panose="020B0604020202020204" pitchFamily="34" charset="0"/>
                          <a:cs typeface="Arial" panose="020B0604020202020204" pitchFamily="34" charset="0"/>
                        </a:rPr>
                        <a:t>$175,000 </a:t>
                      </a:r>
                      <a:endParaRPr lang="en-US" sz="1800" b="1" i="0" u="none" strike="noStrike">
                        <a:solidFill>
                          <a:srgbClr val="000000"/>
                        </a:solidFill>
                        <a:effectLst/>
                        <a:latin typeface="Arial" panose="020B0604020202020204" pitchFamily="34" charset="0"/>
                        <a:cs typeface="Arial" panose="020B0604020202020204" pitchFamily="34" charset="0"/>
                      </a:endParaRPr>
                    </a:p>
                  </a:txBody>
                  <a:tcPr marL="6340" marR="6340" marT="6340" marB="0" anchor="b"/>
                </a:tc>
                <a:extLst>
                  <a:ext uri="{0D108BD9-81ED-4DB2-BD59-A6C34878D82A}">
                    <a16:rowId xmlns:a16="http://schemas.microsoft.com/office/drawing/2014/main" val="1941155234"/>
                  </a:ext>
                </a:extLst>
              </a:tr>
            </a:tbl>
          </a:graphicData>
        </a:graphic>
      </p:graphicFrame>
    </p:spTree>
    <p:extLst>
      <p:ext uri="{BB962C8B-B14F-4D97-AF65-F5344CB8AC3E}">
        <p14:creationId xmlns:p14="http://schemas.microsoft.com/office/powerpoint/2010/main" val="37887645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a:extLst>
            <a:ext uri="{FF2B5EF4-FFF2-40B4-BE49-F238E27FC236}">
              <a16:creationId xmlns:a16="http://schemas.microsoft.com/office/drawing/2014/main" id="{976F368B-31FC-FB95-D8B4-D1132DDCE5B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D5DC623-E96B-F0CB-9577-10F485FA0799}"/>
              </a:ext>
            </a:extLst>
          </p:cNvPr>
          <p:cNvSpPr>
            <a:spLocks noGrp="1"/>
          </p:cNvSpPr>
          <p:nvPr>
            <p:ph type="body" sz="quarter" idx="10"/>
          </p:nvPr>
        </p:nvSpPr>
        <p:spPr/>
        <p:txBody>
          <a:bodyPr/>
          <a:lstStyle/>
          <a:p>
            <a:endParaRPr lang="en-US" sz="1600">
              <a:latin typeface="NeueHaasGroteskDisp Pro Md" panose="020B0604020202020204" pitchFamily="34" charset="0"/>
            </a:endParaRPr>
          </a:p>
          <a:p>
            <a:r>
              <a:rPr lang="en-US" sz="4400"/>
              <a:t>Is this Right for Our Community?</a:t>
            </a:r>
          </a:p>
        </p:txBody>
      </p:sp>
    </p:spTree>
    <p:extLst>
      <p:ext uri="{BB962C8B-B14F-4D97-AF65-F5344CB8AC3E}">
        <p14:creationId xmlns:p14="http://schemas.microsoft.com/office/powerpoint/2010/main" val="36752300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612D9-D533-17B7-893B-5B9206E612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C6D1CF2-93B6-A628-9D7B-02425767F6B9}"/>
              </a:ext>
            </a:extLst>
          </p:cNvPr>
          <p:cNvSpPr txBox="1"/>
          <p:nvPr/>
        </p:nvSpPr>
        <p:spPr>
          <a:xfrm>
            <a:off x="117181" y="89807"/>
            <a:ext cx="8909637" cy="6740307"/>
          </a:xfrm>
          <a:prstGeom prst="rect">
            <a:avLst/>
          </a:prstGeom>
          <a:noFill/>
        </p:spPr>
        <p:txBody>
          <a:bodyPr wrap="square">
            <a:spAutoFit/>
          </a:bodyPr>
          <a:lstStyle/>
          <a:p>
            <a:pPr algn="ctr"/>
            <a:endParaRPr lang="en-US" b="1">
              <a:latin typeface="Arial" panose="020B0604020202020204" pitchFamily="34" charset="0"/>
              <a:ea typeface="Arial Bold"/>
              <a:cs typeface="Arial" panose="020B0604020202020204" pitchFamily="34" charset="0"/>
              <a:sym typeface="Arial Bold"/>
            </a:endParaRPr>
          </a:p>
          <a:p>
            <a:pPr algn="ctr"/>
            <a:r>
              <a:rPr lang="en-US" sz="4000" b="1">
                <a:latin typeface="Arial" panose="020B0604020202020204" pitchFamily="34" charset="0"/>
                <a:ea typeface="Arial Bold"/>
                <a:cs typeface="Arial" panose="020B0604020202020204" pitchFamily="34" charset="0"/>
                <a:sym typeface="Arial Bold"/>
              </a:rPr>
              <a:t>Why Move to Third-party Lending?</a:t>
            </a:r>
          </a:p>
          <a:p>
            <a:pPr algn="ctr"/>
            <a:endParaRPr lang="en-US"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Provides </a:t>
            </a:r>
            <a:r>
              <a:rPr lang="en-US" sz="2800" b="1">
                <a:solidFill>
                  <a:srgbClr val="00B0F0"/>
                </a:solidFill>
                <a:latin typeface="Arial" panose="020B0604020202020204" pitchFamily="34" charset="0"/>
                <a:ea typeface="Arial Bold"/>
                <a:cs typeface="Arial" panose="020B0604020202020204" pitchFamily="34" charset="0"/>
                <a:sym typeface="Arial Bold"/>
              </a:rPr>
              <a:t>strong, dependable return </a:t>
            </a:r>
            <a:r>
              <a:rPr lang="en-US" sz="2800" b="1">
                <a:latin typeface="Arial" panose="020B0604020202020204" pitchFamily="34" charset="0"/>
                <a:ea typeface="Arial Bold"/>
                <a:cs typeface="Arial" panose="020B0604020202020204" pitchFamily="34" charset="0"/>
                <a:sym typeface="Arial Bold"/>
              </a:rPr>
              <a:t>on home sale which is seed funding to start next build</a:t>
            </a:r>
          </a:p>
          <a:p>
            <a:endParaRPr lang="en-US"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Gives affiliate confidence to </a:t>
            </a:r>
            <a:r>
              <a:rPr lang="en-US" sz="2800" b="1">
                <a:solidFill>
                  <a:srgbClr val="00B0F0"/>
                </a:solidFill>
                <a:latin typeface="Arial" panose="020B0604020202020204" pitchFamily="34" charset="0"/>
                <a:ea typeface="Arial Bold"/>
                <a:cs typeface="Arial" panose="020B0604020202020204" pitchFamily="34" charset="0"/>
                <a:sym typeface="Arial Bold"/>
              </a:rPr>
              <a:t>commit to timeline </a:t>
            </a:r>
            <a:r>
              <a:rPr lang="en-US" sz="2800" b="1">
                <a:latin typeface="Arial" panose="020B0604020202020204" pitchFamily="34" charset="0"/>
                <a:ea typeface="Arial Bold"/>
                <a:cs typeface="Arial" panose="020B0604020202020204" pitchFamily="34" charset="0"/>
                <a:sym typeface="Arial Bold"/>
              </a:rPr>
              <a:t>for next house vs. having to wait to start until funds are raised</a:t>
            </a:r>
          </a:p>
          <a:p>
            <a:endParaRPr lang="en-US"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Enables affiliate to </a:t>
            </a:r>
            <a:r>
              <a:rPr lang="en-US" sz="2800" b="1">
                <a:solidFill>
                  <a:srgbClr val="00B0F0"/>
                </a:solidFill>
                <a:latin typeface="Arial" panose="020B0604020202020204" pitchFamily="34" charset="0"/>
                <a:ea typeface="Arial Bold"/>
                <a:cs typeface="Arial" panose="020B0604020202020204" pitchFamily="34" charset="0"/>
                <a:sym typeface="Arial Bold"/>
              </a:rPr>
              <a:t>plan production </a:t>
            </a:r>
            <a:r>
              <a:rPr lang="en-US" sz="2800" b="1">
                <a:latin typeface="Arial" panose="020B0604020202020204" pitchFamily="34" charset="0"/>
                <a:ea typeface="Arial Bold"/>
                <a:cs typeface="Arial" panose="020B0604020202020204" pitchFamily="34" charset="0"/>
                <a:sym typeface="Arial Bold"/>
              </a:rPr>
              <a:t>proactively vs. waiting for fundraising to plan</a:t>
            </a:r>
          </a:p>
          <a:p>
            <a:pPr marL="457200" indent="-457200">
              <a:buFont typeface="Arial" panose="020B0604020202020204" pitchFamily="34" charset="0"/>
              <a:buChar char="•"/>
            </a:pPr>
            <a:endParaRPr lang="en-US" sz="2600" b="1">
              <a:solidFill>
                <a:srgbClr val="00B0F0"/>
              </a:solidFill>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endParaRPr lang="en-US" sz="1000"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endParaRPr lang="en-US" sz="2800">
              <a:latin typeface="NeueHaasGroteskDisp Pro Md"/>
              <a:ea typeface="Arial Bold"/>
              <a:cs typeface="Arial Bold"/>
              <a:sym typeface="Arial Bold"/>
            </a:endParaRPr>
          </a:p>
          <a:p>
            <a:pPr algn="ctr">
              <a:defRPr/>
            </a:pPr>
            <a:endParaRPr lang="en-US" sz="6000" b="1">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95714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4C6E2-B8BF-1251-1E4D-2B59B7C6D74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EE86BA-A880-18C0-5253-5CEA441A499F}"/>
              </a:ext>
            </a:extLst>
          </p:cNvPr>
          <p:cNvSpPr txBox="1"/>
          <p:nvPr/>
        </p:nvSpPr>
        <p:spPr>
          <a:xfrm>
            <a:off x="117181" y="89807"/>
            <a:ext cx="8909637" cy="6771084"/>
          </a:xfrm>
          <a:prstGeom prst="rect">
            <a:avLst/>
          </a:prstGeom>
          <a:noFill/>
        </p:spPr>
        <p:txBody>
          <a:bodyPr wrap="square">
            <a:spAutoFit/>
          </a:bodyPr>
          <a:lstStyle/>
          <a:p>
            <a:pPr algn="ctr"/>
            <a:endParaRPr lang="en-US" b="1">
              <a:latin typeface="Arial" panose="020B0604020202020204" pitchFamily="34" charset="0"/>
              <a:ea typeface="Arial Bold"/>
              <a:cs typeface="Arial" panose="020B0604020202020204" pitchFamily="34" charset="0"/>
              <a:sym typeface="Arial Bold"/>
            </a:endParaRPr>
          </a:p>
          <a:p>
            <a:pPr algn="ctr"/>
            <a:r>
              <a:rPr lang="en-US" sz="4000" b="1">
                <a:latin typeface="Arial" panose="020B0604020202020204" pitchFamily="34" charset="0"/>
                <a:ea typeface="Arial Bold"/>
                <a:cs typeface="Arial" panose="020B0604020202020204" pitchFamily="34" charset="0"/>
                <a:sym typeface="Arial Bold"/>
              </a:rPr>
              <a:t>Why Move to Third-party Lending?</a:t>
            </a:r>
          </a:p>
          <a:p>
            <a:pPr algn="ctr"/>
            <a:endParaRPr lang="en-US" sz="1000" b="1">
              <a:solidFill>
                <a:srgbClr val="00B0F0"/>
              </a:solidFill>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endParaRPr lang="en-US" sz="1000"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Having multi-year plan creates a </a:t>
            </a:r>
            <a:r>
              <a:rPr lang="en-US" sz="2800" b="1">
                <a:solidFill>
                  <a:srgbClr val="00B0F0"/>
                </a:solidFill>
                <a:latin typeface="Arial" panose="020B0604020202020204" pitchFamily="34" charset="0"/>
                <a:ea typeface="Arial Bold"/>
                <a:cs typeface="Arial" panose="020B0604020202020204" pitchFamily="34" charset="0"/>
                <a:sym typeface="Arial Bold"/>
              </a:rPr>
              <a:t>better case</a:t>
            </a:r>
            <a:r>
              <a:rPr lang="en-US" sz="2800" b="1">
                <a:latin typeface="Arial" panose="020B0604020202020204" pitchFamily="34" charset="0"/>
                <a:ea typeface="Arial Bold"/>
                <a:cs typeface="Arial" panose="020B0604020202020204" pitchFamily="34" charset="0"/>
                <a:sym typeface="Arial Bold"/>
              </a:rPr>
              <a:t> for fundraising and grant applications</a:t>
            </a:r>
          </a:p>
          <a:p>
            <a:pPr marL="457200" indent="-457200">
              <a:buFont typeface="Arial" panose="020B0604020202020204" pitchFamily="34" charset="0"/>
              <a:buChar char="•"/>
            </a:pPr>
            <a:endParaRPr lang="en-US" b="1">
              <a:solidFill>
                <a:srgbClr val="00B0F0"/>
              </a:solidFill>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Which offers </a:t>
            </a:r>
            <a:r>
              <a:rPr lang="en-US" sz="2800" b="1">
                <a:solidFill>
                  <a:srgbClr val="00B0F0"/>
                </a:solidFill>
                <a:latin typeface="Arial" panose="020B0604020202020204" pitchFamily="34" charset="0"/>
                <a:ea typeface="Arial Bold"/>
                <a:cs typeface="Arial" panose="020B0604020202020204" pitchFamily="34" charset="0"/>
                <a:sym typeface="Arial Bold"/>
              </a:rPr>
              <a:t>greater stability, </a:t>
            </a:r>
            <a:r>
              <a:rPr lang="en-US" sz="2800" b="1">
                <a:latin typeface="Arial" panose="020B0604020202020204" pitchFamily="34" charset="0"/>
                <a:ea typeface="Arial Bold"/>
                <a:cs typeface="Arial" panose="020B0604020202020204" pitchFamily="34" charset="0"/>
                <a:sym typeface="Arial Bold"/>
              </a:rPr>
              <a:t>particularly given major uncertainty with government funding</a:t>
            </a:r>
          </a:p>
          <a:p>
            <a:pPr marL="457200" indent="-457200">
              <a:buFont typeface="Arial" panose="020B0604020202020204" pitchFamily="34" charset="0"/>
              <a:buChar char="•"/>
            </a:pPr>
            <a:endParaRPr lang="en-US"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Also relieves affiliates of </a:t>
            </a:r>
            <a:r>
              <a:rPr lang="en-US" sz="2800" b="1">
                <a:solidFill>
                  <a:srgbClr val="00B0F0"/>
                </a:solidFill>
                <a:latin typeface="Arial" panose="020B0604020202020204" pitchFamily="34" charset="0"/>
                <a:ea typeface="Arial Bold"/>
                <a:cs typeface="Arial" panose="020B0604020202020204" pitchFamily="34" charset="0"/>
                <a:sym typeface="Arial Bold"/>
              </a:rPr>
              <a:t>burdensome </a:t>
            </a:r>
            <a:r>
              <a:rPr lang="en-US" sz="2800" b="1">
                <a:latin typeface="Arial" panose="020B0604020202020204" pitchFamily="34" charset="0"/>
                <a:ea typeface="Arial Bold"/>
                <a:cs typeface="Arial" panose="020B0604020202020204" pitchFamily="34" charset="0"/>
                <a:sym typeface="Arial Bold"/>
              </a:rPr>
              <a:t>mortgage </a:t>
            </a:r>
            <a:r>
              <a:rPr lang="en-US" sz="2800" b="1">
                <a:solidFill>
                  <a:srgbClr val="00B0F0"/>
                </a:solidFill>
                <a:latin typeface="Arial" panose="020B0604020202020204" pitchFamily="34" charset="0"/>
                <a:ea typeface="Arial Bold"/>
                <a:cs typeface="Arial" panose="020B0604020202020204" pitchFamily="34" charset="0"/>
                <a:sym typeface="Arial Bold"/>
              </a:rPr>
              <a:t>compliance </a:t>
            </a:r>
            <a:r>
              <a:rPr lang="en-US" sz="2800" b="1">
                <a:latin typeface="Arial" panose="020B0604020202020204" pitchFamily="34" charset="0"/>
                <a:ea typeface="Arial Bold"/>
                <a:cs typeface="Arial" panose="020B0604020202020204" pitchFamily="34" charset="0"/>
                <a:sym typeface="Arial Bold"/>
              </a:rPr>
              <a:t>duties, freeing bandwidth to focus on core mission activities</a:t>
            </a:r>
          </a:p>
          <a:p>
            <a:endParaRPr lang="en-US" sz="2600" b="1">
              <a:latin typeface="Arial" panose="020B0604020202020204" pitchFamily="34" charset="0"/>
              <a:ea typeface="Arial Bold"/>
              <a:cs typeface="Arial" panose="020B0604020202020204" pitchFamily="34" charset="0"/>
              <a:sym typeface="Arial Bold"/>
            </a:endParaRPr>
          </a:p>
          <a:p>
            <a:pPr marL="1371600" lvl="2" indent="-457200">
              <a:buFont typeface="Courier New" panose="02070309020205020404" pitchFamily="49" charset="0"/>
              <a:buChar char="o"/>
            </a:pPr>
            <a:endParaRPr lang="en-US" sz="1000"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endParaRPr lang="en-US" sz="2800">
              <a:latin typeface="NeueHaasGroteskDisp Pro Md"/>
              <a:ea typeface="Arial Bold"/>
              <a:cs typeface="Arial Bold"/>
              <a:sym typeface="Arial Bold"/>
            </a:endParaRPr>
          </a:p>
          <a:p>
            <a:pPr algn="ctr">
              <a:defRPr/>
            </a:pPr>
            <a:endParaRPr lang="en-US" sz="6000" b="1">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52476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22AF5-EC66-24F0-B866-F527DCA0862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E79E35C-8247-062B-E54E-4B74C755F81B}"/>
              </a:ext>
            </a:extLst>
          </p:cNvPr>
          <p:cNvSpPr txBox="1"/>
          <p:nvPr/>
        </p:nvSpPr>
        <p:spPr>
          <a:xfrm>
            <a:off x="117181" y="89807"/>
            <a:ext cx="8909637" cy="6801862"/>
          </a:xfrm>
          <a:prstGeom prst="rect">
            <a:avLst/>
          </a:prstGeom>
          <a:noFill/>
        </p:spPr>
        <p:txBody>
          <a:bodyPr wrap="square">
            <a:spAutoFit/>
          </a:bodyPr>
          <a:lstStyle/>
          <a:p>
            <a:pPr algn="ctr"/>
            <a:endParaRPr lang="en-US" sz="1200" b="1">
              <a:latin typeface="Arial" panose="020B0604020202020204" pitchFamily="34" charset="0"/>
              <a:ea typeface="Arial Bold"/>
              <a:cs typeface="Arial" panose="020B0604020202020204" pitchFamily="34" charset="0"/>
              <a:sym typeface="Arial Bold"/>
            </a:endParaRPr>
          </a:p>
          <a:p>
            <a:pPr algn="ctr"/>
            <a:r>
              <a:rPr lang="en-US" sz="4000" b="1">
                <a:latin typeface="Arial" panose="020B0604020202020204" pitchFamily="34" charset="0"/>
                <a:ea typeface="Arial Bold"/>
                <a:cs typeface="Arial" panose="020B0604020202020204" pitchFamily="34" charset="0"/>
                <a:sym typeface="Arial Bold"/>
              </a:rPr>
              <a:t>Meeting this Moment</a:t>
            </a:r>
            <a:endParaRPr lang="en-US" sz="1000" b="1">
              <a:solidFill>
                <a:srgbClr val="00B0F0"/>
              </a:solidFill>
              <a:latin typeface="Arial" panose="020B0604020202020204" pitchFamily="34" charset="0"/>
              <a:ea typeface="Arial Bold"/>
              <a:cs typeface="Arial" panose="020B0604020202020204" pitchFamily="34" charset="0"/>
              <a:sym typeface="Arial Bold"/>
            </a:endParaRPr>
          </a:p>
          <a:p>
            <a:pPr marL="1371600" lvl="2" indent="-457200">
              <a:buFont typeface="Courier New" panose="02070309020205020404" pitchFamily="49" charset="0"/>
              <a:buChar char="o"/>
            </a:pPr>
            <a:endParaRPr lang="en-US"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Dependable funding stream, combined with affiliate fundraising, can enable affiliates to </a:t>
            </a:r>
            <a:r>
              <a:rPr lang="en-US" sz="2800" b="1">
                <a:solidFill>
                  <a:srgbClr val="00B0F0"/>
                </a:solidFill>
                <a:latin typeface="Arial" panose="020B0604020202020204" pitchFamily="34" charset="0"/>
                <a:ea typeface="Arial Bold"/>
                <a:cs typeface="Arial" panose="020B0604020202020204" pitchFamily="34" charset="0"/>
                <a:sym typeface="Arial Bold"/>
              </a:rPr>
              <a:t>sustain operations and serve more families</a:t>
            </a:r>
            <a:endParaRPr lang="en-US" sz="2800" b="1">
              <a:latin typeface="Arial" panose="020B0604020202020204" pitchFamily="34" charset="0"/>
              <a:ea typeface="Arial Bold"/>
              <a:cs typeface="Arial" panose="020B0604020202020204" pitchFamily="34" charset="0"/>
              <a:sym typeface="Arial Bold"/>
            </a:endParaRPr>
          </a:p>
          <a:p>
            <a:endParaRPr lang="en-US"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Our neighbors, our communities, our states need more affordable homes – </a:t>
            </a:r>
            <a:r>
              <a:rPr lang="en-US" sz="2800" b="1">
                <a:solidFill>
                  <a:srgbClr val="00B0F0"/>
                </a:solidFill>
                <a:latin typeface="Arial" panose="020B0604020202020204" pitchFamily="34" charset="0"/>
                <a:ea typeface="Arial Bold"/>
                <a:cs typeface="Arial" panose="020B0604020202020204" pitchFamily="34" charset="0"/>
                <a:sym typeface="Arial Bold"/>
              </a:rPr>
              <a:t>this is Habitat’s mission </a:t>
            </a:r>
          </a:p>
          <a:p>
            <a:pPr marL="457200" indent="-457200">
              <a:buFont typeface="Arial" panose="020B0604020202020204" pitchFamily="34" charset="0"/>
              <a:buChar char="•"/>
            </a:pPr>
            <a:endParaRPr lang="en-US" sz="1200" b="1">
              <a:latin typeface="Arial" panose="020B0604020202020204" pitchFamily="34" charset="0"/>
              <a:ea typeface="Arial Bold"/>
              <a:cs typeface="Arial" panose="020B0604020202020204" pitchFamily="34" charset="0"/>
              <a:sym typeface="Arial Bold"/>
            </a:endParaRPr>
          </a:p>
          <a:p>
            <a:pPr algn="ctr"/>
            <a:r>
              <a:rPr lang="en-US" sz="3600" b="1">
                <a:solidFill>
                  <a:srgbClr val="00B0F0"/>
                </a:solidFill>
                <a:latin typeface="Arial" panose="020B0604020202020204" pitchFamily="34" charset="0"/>
                <a:ea typeface="Arial Bold"/>
                <a:cs typeface="Arial" panose="020B0604020202020204" pitchFamily="34" charset="0"/>
                <a:sym typeface="Arial Bold"/>
              </a:rPr>
              <a:t>We must do all we can, </a:t>
            </a:r>
          </a:p>
          <a:p>
            <a:pPr algn="ctr"/>
            <a:r>
              <a:rPr lang="en-US" sz="3600" b="1">
                <a:solidFill>
                  <a:srgbClr val="00B0F0"/>
                </a:solidFill>
                <a:latin typeface="Arial" panose="020B0604020202020204" pitchFamily="34" charset="0"/>
                <a:ea typeface="Arial Bold"/>
                <a:cs typeface="Arial" panose="020B0604020202020204" pitchFamily="34" charset="0"/>
                <a:sym typeface="Arial Bold"/>
              </a:rPr>
              <a:t>and explore every option, </a:t>
            </a:r>
          </a:p>
          <a:p>
            <a:pPr algn="ctr"/>
            <a:r>
              <a:rPr lang="en-US" sz="3600" b="1">
                <a:solidFill>
                  <a:srgbClr val="00B0F0"/>
                </a:solidFill>
                <a:latin typeface="Arial" panose="020B0604020202020204" pitchFamily="34" charset="0"/>
                <a:ea typeface="Arial Bold"/>
                <a:cs typeface="Arial" panose="020B0604020202020204" pitchFamily="34" charset="0"/>
                <a:sym typeface="Arial Bold"/>
              </a:rPr>
              <a:t>to serve those in need</a:t>
            </a:r>
          </a:p>
          <a:p>
            <a:pPr algn="ctr">
              <a:defRPr/>
            </a:pPr>
            <a:endParaRPr lang="en-US" sz="6000" b="1">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8100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E191C-2AD6-27F5-7710-7A97161A7AC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B848987-ADD2-6B32-6C96-0363CD93BA3B}"/>
              </a:ext>
            </a:extLst>
          </p:cNvPr>
          <p:cNvSpPr txBox="1"/>
          <p:nvPr/>
        </p:nvSpPr>
        <p:spPr>
          <a:xfrm>
            <a:off x="660513" y="320456"/>
            <a:ext cx="8058944" cy="6217087"/>
          </a:xfrm>
          <a:prstGeom prst="rect">
            <a:avLst/>
          </a:prstGeom>
          <a:noFill/>
        </p:spPr>
        <p:txBody>
          <a:bodyPr wrap="square">
            <a:spAutoFit/>
          </a:bodyPr>
          <a:lstStyle/>
          <a:p>
            <a:pPr algn="ctr"/>
            <a:endParaRPr lang="en-US" sz="1200" b="1">
              <a:latin typeface="NeueHaasGroteskDisp Pro Md" panose="020B0604020202020204" pitchFamily="34" charset="0"/>
              <a:ea typeface="Arial Bold"/>
              <a:cs typeface="Arial Bold"/>
              <a:sym typeface="Arial Bold"/>
            </a:endParaRPr>
          </a:p>
          <a:p>
            <a:pPr algn="ctr"/>
            <a:r>
              <a:rPr lang="en-US" sz="3200" b="1">
                <a:latin typeface="Arial" panose="020B0604020202020204" pitchFamily="34" charset="0"/>
                <a:ea typeface="Arial Bold"/>
                <a:cs typeface="Arial" panose="020B0604020202020204" pitchFamily="34" charset="0"/>
                <a:sym typeface="Arial Bold"/>
              </a:rPr>
              <a:t>Chicagoland also offers </a:t>
            </a:r>
            <a:r>
              <a:rPr lang="en-US" sz="3200" b="1">
                <a:solidFill>
                  <a:srgbClr val="00B0F0"/>
                </a:solidFill>
                <a:latin typeface="Arial" panose="020B0604020202020204" pitchFamily="34" charset="0"/>
                <a:ea typeface="Arial Bold"/>
                <a:cs typeface="Arial" panose="020B0604020202020204" pitchFamily="34" charset="0"/>
                <a:sym typeface="Arial Bold"/>
              </a:rPr>
              <a:t>affiliate </a:t>
            </a:r>
          </a:p>
          <a:p>
            <a:pPr algn="ctr"/>
            <a:r>
              <a:rPr lang="en-US" sz="3200" b="1">
                <a:solidFill>
                  <a:srgbClr val="00B0F0"/>
                </a:solidFill>
                <a:latin typeface="Arial" panose="020B0604020202020204" pitchFamily="34" charset="0"/>
                <a:ea typeface="Arial Bold"/>
                <a:cs typeface="Arial" panose="020B0604020202020204" pitchFamily="34" charset="0"/>
                <a:sym typeface="Arial Bold"/>
              </a:rPr>
              <a:t>services statewide</a:t>
            </a:r>
            <a:r>
              <a:rPr lang="en-US" sz="3200" b="1">
                <a:latin typeface="Arial" panose="020B0604020202020204" pitchFamily="34" charset="0"/>
                <a:ea typeface="Arial Bold"/>
                <a:cs typeface="Arial" panose="020B0604020202020204" pitchFamily="34" charset="0"/>
                <a:sym typeface="Arial Bold"/>
              </a:rPr>
              <a:t>, including</a:t>
            </a:r>
          </a:p>
          <a:p>
            <a:pPr algn="ctr"/>
            <a:endParaRPr lang="en-US" b="1">
              <a:latin typeface="Arial" panose="020B0604020202020204" pitchFamily="34" charset="0"/>
              <a:ea typeface="Arial Bold"/>
              <a:cs typeface="Arial" panose="020B0604020202020204" pitchFamily="34" charset="0"/>
              <a:sym typeface="Arial Bold"/>
            </a:endParaRPr>
          </a:p>
          <a:p>
            <a:pPr marL="457200" indent="-457200">
              <a:buFont typeface="Arial" panose="020B0604020202020204" pitchFamily="34" charset="0"/>
              <a:buChar char="•"/>
              <a:defRPr/>
            </a:pPr>
            <a:r>
              <a:rPr lang="en-US" sz="2800" b="1">
                <a:latin typeface="Arial" panose="020B0604020202020204" pitchFamily="34" charset="0"/>
                <a:cs typeface="Arial" panose="020B0604020202020204" pitchFamily="34" charset="0"/>
              </a:rPr>
              <a:t>State </a:t>
            </a:r>
            <a:r>
              <a:rPr lang="en-US" sz="2800" b="1">
                <a:solidFill>
                  <a:srgbClr val="00B0F0"/>
                </a:solidFill>
                <a:latin typeface="Arial" panose="020B0604020202020204" pitchFamily="34" charset="0"/>
                <a:cs typeface="Arial" panose="020B0604020202020204" pitchFamily="34" charset="0"/>
              </a:rPr>
              <a:t>tax credit </a:t>
            </a:r>
            <a:r>
              <a:rPr lang="en-US" sz="2800" b="1">
                <a:latin typeface="Arial" panose="020B0604020202020204" pitchFamily="34" charset="0"/>
                <a:cs typeface="Arial" panose="020B0604020202020204" pitchFamily="34" charset="0"/>
              </a:rPr>
              <a:t>applications</a:t>
            </a:r>
          </a:p>
          <a:p>
            <a:pPr marL="457200" indent="-457200">
              <a:buFont typeface="Arial" panose="020B0604020202020204" pitchFamily="34" charset="0"/>
              <a:buChar char="•"/>
              <a:defRPr/>
            </a:pPr>
            <a:endParaRPr lang="en-US" sz="1200" b="1">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2800" b="1">
                <a:solidFill>
                  <a:srgbClr val="00B0F0"/>
                </a:solidFill>
                <a:latin typeface="Arial" panose="020B0604020202020204" pitchFamily="34" charset="0"/>
                <a:cs typeface="Arial" panose="020B0604020202020204" pitchFamily="34" charset="0"/>
              </a:rPr>
              <a:t>Home repair </a:t>
            </a:r>
            <a:r>
              <a:rPr lang="en-US" sz="2800" b="1">
                <a:latin typeface="Arial" panose="020B0604020202020204" pitchFamily="34" charset="0"/>
                <a:cs typeface="Arial" panose="020B0604020202020204" pitchFamily="34" charset="0"/>
              </a:rPr>
              <a:t>program</a:t>
            </a:r>
          </a:p>
          <a:p>
            <a:pPr marL="457200" indent="-457200">
              <a:buFont typeface="Arial" panose="020B0604020202020204" pitchFamily="34" charset="0"/>
              <a:buChar char="•"/>
              <a:defRPr/>
            </a:pPr>
            <a:endParaRPr lang="en-US" sz="1000" b="1">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2800" b="1">
                <a:latin typeface="Arial" panose="020B0604020202020204" pitchFamily="34" charset="0"/>
                <a:cs typeface="Arial" panose="020B0604020202020204" pitchFamily="34" charset="0"/>
              </a:rPr>
              <a:t>HIBI </a:t>
            </a:r>
            <a:r>
              <a:rPr lang="en-US" sz="2800" b="1">
                <a:solidFill>
                  <a:srgbClr val="00B0F0"/>
                </a:solidFill>
                <a:latin typeface="Arial" panose="020B0604020202020204" pitchFamily="34" charset="0"/>
                <a:cs typeface="Arial" panose="020B0604020202020204" pitchFamily="34" charset="0"/>
              </a:rPr>
              <a:t>downpayment</a:t>
            </a:r>
            <a:r>
              <a:rPr lang="en-US" sz="2800" b="1">
                <a:latin typeface="Arial" panose="020B0604020202020204" pitchFamily="34" charset="0"/>
                <a:cs typeface="Arial" panose="020B0604020202020204" pitchFamily="34" charset="0"/>
              </a:rPr>
              <a:t> grants</a:t>
            </a:r>
          </a:p>
          <a:p>
            <a:pPr marL="457200" indent="-457200">
              <a:buFont typeface="Arial" panose="020B0604020202020204" pitchFamily="34" charset="0"/>
              <a:buChar char="•"/>
              <a:defRPr/>
            </a:pPr>
            <a:endParaRPr lang="en-US" sz="1000" b="1">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2800" b="1">
                <a:latin typeface="Arial" panose="020B0604020202020204" pitchFamily="34" charset="0"/>
                <a:cs typeface="Arial" panose="020B0604020202020204" pitchFamily="34" charset="0"/>
              </a:rPr>
              <a:t>State Coordinator for </a:t>
            </a:r>
            <a:r>
              <a:rPr lang="en-US" sz="2800" b="1">
                <a:solidFill>
                  <a:srgbClr val="00B0F0"/>
                </a:solidFill>
                <a:latin typeface="Arial" panose="020B0604020202020204" pitchFamily="34" charset="0"/>
                <a:cs typeface="Arial" panose="020B0604020202020204" pitchFamily="34" charset="0"/>
              </a:rPr>
              <a:t>Habitat on the Hill</a:t>
            </a:r>
          </a:p>
          <a:p>
            <a:pPr marL="457200" indent="-457200">
              <a:buFont typeface="Arial" panose="020B0604020202020204" pitchFamily="34" charset="0"/>
              <a:buChar char="•"/>
              <a:defRPr/>
            </a:pPr>
            <a:endParaRPr lang="en-US" b="1">
              <a:solidFill>
                <a:schemeClr val="tx2"/>
              </a:solidFill>
              <a:latin typeface="Arial" panose="020B0604020202020204" pitchFamily="34" charset="0"/>
              <a:cs typeface="Arial" panose="020B0604020202020204" pitchFamily="34" charset="0"/>
            </a:endParaRPr>
          </a:p>
          <a:p>
            <a:pPr algn="ctr">
              <a:defRPr/>
            </a:pPr>
            <a:r>
              <a:rPr lang="en-US" sz="3200" b="1">
                <a:latin typeface="Arial" panose="020B0604020202020204" pitchFamily="34" charset="0"/>
                <a:cs typeface="Arial" panose="020B0604020202020204" pitchFamily="34" charset="0"/>
              </a:rPr>
              <a:t>And – </a:t>
            </a:r>
          </a:p>
          <a:p>
            <a:pPr algn="ctr">
              <a:defRPr/>
            </a:pPr>
            <a:r>
              <a:rPr lang="en-US" sz="3200" b="1">
                <a:solidFill>
                  <a:srgbClr val="00B0F0"/>
                </a:solidFill>
                <a:latin typeface="Arial" panose="020B0604020202020204" pitchFamily="34" charset="0"/>
                <a:cs typeface="Arial" panose="020B0604020202020204" pitchFamily="34" charset="0"/>
              </a:rPr>
              <a:t>We are pursuing a merger with </a:t>
            </a:r>
          </a:p>
          <a:p>
            <a:pPr algn="ctr">
              <a:defRPr/>
            </a:pPr>
            <a:r>
              <a:rPr lang="en-US" sz="3200" b="1">
                <a:solidFill>
                  <a:srgbClr val="00B0F0"/>
                </a:solidFill>
                <a:latin typeface="Arial" panose="020B0604020202020204" pitchFamily="34" charset="0"/>
                <a:cs typeface="Arial" panose="020B0604020202020204" pitchFamily="34" charset="0"/>
              </a:rPr>
              <a:t>Habitat Illinois!</a:t>
            </a:r>
          </a:p>
          <a:p>
            <a:pPr marL="457200" indent="-457200">
              <a:buFont typeface="Arial" panose="020B0604020202020204" pitchFamily="34" charset="0"/>
              <a:buChar char="•"/>
              <a:defRPr/>
            </a:pPr>
            <a:endParaRPr lang="en-US" b="1">
              <a:latin typeface="Arial" panose="020B0604020202020204" pitchFamily="34" charset="0"/>
              <a:cs typeface="Arial" panose="020B0604020202020204" pitchFamily="34" charset="0"/>
            </a:endParaRPr>
          </a:p>
          <a:p>
            <a:pPr algn="ctr">
              <a:defRPr/>
            </a:pPr>
            <a:endParaRPr lang="en-US" sz="2800" b="1">
              <a:latin typeface="NeueHaasGroteskDisp Pro Md" panose="020B0604020202020204" pitchFamily="34" charset="0"/>
              <a:cs typeface="Arial" panose="020B0604020202020204" pitchFamily="34" charset="0"/>
            </a:endParaRPr>
          </a:p>
        </p:txBody>
      </p:sp>
    </p:spTree>
    <p:extLst>
      <p:ext uri="{BB962C8B-B14F-4D97-AF65-F5344CB8AC3E}">
        <p14:creationId xmlns:p14="http://schemas.microsoft.com/office/powerpoint/2010/main" val="40411198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a:extLst>
            <a:ext uri="{FF2B5EF4-FFF2-40B4-BE49-F238E27FC236}">
              <a16:creationId xmlns:a16="http://schemas.microsoft.com/office/drawing/2014/main" id="{25A0BBC1-3B12-9580-EE77-D44B734D80D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5E1B738-C69A-3973-F202-5B319071A02F}"/>
              </a:ext>
            </a:extLst>
          </p:cNvPr>
          <p:cNvSpPr>
            <a:spLocks noGrp="1"/>
          </p:cNvSpPr>
          <p:nvPr>
            <p:ph type="body" sz="quarter" idx="10"/>
          </p:nvPr>
        </p:nvSpPr>
        <p:spPr/>
        <p:txBody>
          <a:bodyPr/>
          <a:lstStyle/>
          <a:p>
            <a:endParaRPr lang="en-US" sz="1600">
              <a:latin typeface="NeueHaasGroteskDisp Pro Md" panose="020B0604020202020204" pitchFamily="34" charset="0"/>
            </a:endParaRPr>
          </a:p>
          <a:p>
            <a:r>
              <a:rPr lang="en-US" sz="4400"/>
              <a:t>Questions?</a:t>
            </a:r>
          </a:p>
        </p:txBody>
      </p:sp>
    </p:spTree>
    <p:extLst>
      <p:ext uri="{BB962C8B-B14F-4D97-AF65-F5344CB8AC3E}">
        <p14:creationId xmlns:p14="http://schemas.microsoft.com/office/powerpoint/2010/main" val="41870503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37FDA-47C5-B19B-7FF8-8E785306968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D9EC48A-0C6C-8259-810E-348AF714047F}"/>
              </a:ext>
            </a:extLst>
          </p:cNvPr>
          <p:cNvSpPr txBox="1"/>
          <p:nvPr/>
        </p:nvSpPr>
        <p:spPr>
          <a:xfrm>
            <a:off x="621127" y="361950"/>
            <a:ext cx="8337816" cy="6432530"/>
          </a:xfrm>
          <a:prstGeom prst="rect">
            <a:avLst/>
          </a:prstGeom>
          <a:noFill/>
        </p:spPr>
        <p:txBody>
          <a:bodyPr wrap="square">
            <a:spAutoFit/>
          </a:bodyPr>
          <a:lstStyle/>
          <a:p>
            <a:pPr marL="0" rtl="0" eaLnBrk="1" fontAlgn="b" latinLnBrk="0" hangingPunct="1">
              <a:buNone/>
            </a:pPr>
            <a:r>
              <a:rPr lang="en-US" sz="4000" b="1">
                <a:latin typeface="Arial" panose="020B0604020202020204" pitchFamily="34" charset="0"/>
                <a:ea typeface="Arial Bold"/>
                <a:cs typeface="Arial" panose="020B0604020202020204" pitchFamily="34" charset="0"/>
                <a:sym typeface="Arial Bold"/>
              </a:rPr>
              <a:t>This is big – but you’re not alone</a:t>
            </a:r>
          </a:p>
          <a:p>
            <a:pPr marL="0" rtl="0" eaLnBrk="1" fontAlgn="b" latinLnBrk="0" hangingPunct="1">
              <a:buNone/>
            </a:pPr>
            <a:endParaRPr lang="en-US" b="1">
              <a:solidFill>
                <a:srgbClr val="00B0F0"/>
              </a:solidFill>
              <a:latin typeface="Arial" panose="020B0604020202020204" pitchFamily="34" charset="0"/>
              <a:ea typeface="Arial Bold"/>
              <a:cs typeface="Arial" panose="020B0604020202020204" pitchFamily="34" charset="0"/>
              <a:sym typeface="Arial Bold"/>
            </a:endParaRPr>
          </a:p>
          <a:p>
            <a:pPr marL="0" rtl="0" eaLnBrk="1" fontAlgn="b" latinLnBrk="0" hangingPunct="1">
              <a:buNone/>
            </a:pPr>
            <a:r>
              <a:rPr lang="en-US" sz="3600" b="1">
                <a:solidFill>
                  <a:srgbClr val="00B0F0"/>
                </a:solidFill>
                <a:latin typeface="Arial" panose="020B0604020202020204" pitchFamily="34" charset="0"/>
                <a:ea typeface="Arial Bold"/>
                <a:cs typeface="Arial" panose="020B0604020202020204" pitchFamily="34" charset="0"/>
                <a:sym typeface="Arial Bold"/>
              </a:rPr>
              <a:t>Your ASOs are here to help! We can</a:t>
            </a:r>
          </a:p>
          <a:p>
            <a:pPr marL="0" rtl="0" eaLnBrk="1" fontAlgn="b" latinLnBrk="0" hangingPunct="1">
              <a:buNone/>
            </a:pPr>
            <a:endParaRPr lang="en-US" b="1">
              <a:solidFill>
                <a:srgbClr val="00B0F0"/>
              </a:solidFill>
              <a:latin typeface="Arial" panose="020B0604020202020204" pitchFamily="34" charset="0"/>
              <a:ea typeface="Arial Bold"/>
              <a:cs typeface="Arial" panose="020B0604020202020204" pitchFamily="34" charset="0"/>
              <a:sym typeface="Arial Bold"/>
            </a:endParaRPr>
          </a:p>
          <a:p>
            <a:pPr marL="457200" indent="-457200" rtl="0" eaLnBrk="1" fontAlgn="b" latinLnBrk="0" hangingPunct="1">
              <a:buFont typeface="Arial" panose="020B0604020202020204" pitchFamily="34" charset="0"/>
              <a:buChar char="•"/>
            </a:pPr>
            <a:r>
              <a:rPr lang="en-US" sz="3200" b="1">
                <a:latin typeface="Arial" panose="020B0604020202020204" pitchFamily="34" charset="0"/>
                <a:ea typeface="Arial Bold"/>
                <a:cs typeface="Arial" panose="020B0604020202020204" pitchFamily="34" charset="0"/>
                <a:sym typeface="Arial Bold"/>
              </a:rPr>
              <a:t>Meet with your board &amp; staff</a:t>
            </a:r>
          </a:p>
          <a:p>
            <a:pPr marL="457200" indent="-457200" rtl="0" eaLnBrk="1" fontAlgn="b" latinLnBrk="0" hangingPunct="1">
              <a:buFont typeface="Arial" panose="020B0604020202020204" pitchFamily="34" charset="0"/>
              <a:buChar char="•"/>
            </a:pPr>
            <a:endParaRPr lang="en-US" sz="1200" b="1">
              <a:latin typeface="Arial" panose="020B0604020202020204" pitchFamily="34" charset="0"/>
              <a:ea typeface="Arial Bold"/>
              <a:cs typeface="Arial" panose="020B0604020202020204" pitchFamily="34" charset="0"/>
              <a:sym typeface="Arial Bold"/>
            </a:endParaRPr>
          </a:p>
          <a:p>
            <a:pPr marL="457200" indent="-457200" rtl="0" eaLnBrk="1" fontAlgn="b" latinLnBrk="0" hangingPunct="1">
              <a:buFont typeface="Arial" panose="020B0604020202020204" pitchFamily="34" charset="0"/>
              <a:buChar char="•"/>
            </a:pPr>
            <a:r>
              <a:rPr lang="en-US" sz="3200" b="1">
                <a:latin typeface="Arial" panose="020B0604020202020204" pitchFamily="34" charset="0"/>
                <a:ea typeface="Arial Bold"/>
                <a:cs typeface="Arial" panose="020B0604020202020204" pitchFamily="34" charset="0"/>
                <a:sym typeface="Arial Bold"/>
              </a:rPr>
              <a:t>Model options for your market </a:t>
            </a:r>
          </a:p>
          <a:p>
            <a:pPr marL="457200" indent="-457200" rtl="0" eaLnBrk="1" fontAlgn="b" latinLnBrk="0" hangingPunct="1">
              <a:buFont typeface="Arial" panose="020B0604020202020204" pitchFamily="34" charset="0"/>
              <a:buChar char="•"/>
            </a:pPr>
            <a:endParaRPr lang="en-US" sz="1200" b="1">
              <a:latin typeface="Arial" panose="020B0604020202020204" pitchFamily="34" charset="0"/>
              <a:ea typeface="Arial Bold"/>
              <a:cs typeface="Arial" panose="020B0604020202020204" pitchFamily="34" charset="0"/>
              <a:sym typeface="Arial Bold"/>
            </a:endParaRPr>
          </a:p>
          <a:p>
            <a:pPr marL="457200" indent="-457200" rtl="0" eaLnBrk="1" fontAlgn="b" latinLnBrk="0" hangingPunct="1">
              <a:buFont typeface="Arial" panose="020B0604020202020204" pitchFamily="34" charset="0"/>
              <a:buChar char="•"/>
            </a:pPr>
            <a:r>
              <a:rPr lang="en-US" sz="3200" b="1">
                <a:latin typeface="Arial" panose="020B0604020202020204" pitchFamily="34" charset="0"/>
                <a:ea typeface="Arial Bold"/>
                <a:cs typeface="Arial" panose="020B0604020202020204" pitchFamily="34" charset="0"/>
                <a:sym typeface="Arial Bold"/>
              </a:rPr>
              <a:t>Connect you with a Participating Financial Institution</a:t>
            </a:r>
          </a:p>
          <a:p>
            <a:pPr marL="457200" indent="-457200" rtl="0" eaLnBrk="1" fontAlgn="b" latinLnBrk="0" hangingPunct="1">
              <a:buFont typeface="Arial" panose="020B0604020202020204" pitchFamily="34" charset="0"/>
              <a:buChar char="•"/>
            </a:pPr>
            <a:endParaRPr lang="en-US" sz="1200" b="1">
              <a:latin typeface="Arial" panose="020B0604020202020204" pitchFamily="34" charset="0"/>
              <a:ea typeface="Arial Bold"/>
              <a:cs typeface="Arial" panose="020B0604020202020204" pitchFamily="34" charset="0"/>
              <a:sym typeface="Arial Bold"/>
            </a:endParaRPr>
          </a:p>
          <a:p>
            <a:pPr marL="457200" indent="-457200" rtl="0" eaLnBrk="1" fontAlgn="b" latinLnBrk="0" hangingPunct="1">
              <a:buFont typeface="Arial" panose="020B0604020202020204" pitchFamily="34" charset="0"/>
              <a:buChar char="•"/>
            </a:pPr>
            <a:r>
              <a:rPr lang="en-US" sz="3200" b="1">
                <a:latin typeface="Arial" panose="020B0604020202020204" pitchFamily="34" charset="0"/>
                <a:ea typeface="Arial Bold"/>
                <a:cs typeface="Arial" panose="020B0604020202020204" pitchFamily="34" charset="0"/>
                <a:sym typeface="Arial Bold"/>
              </a:rPr>
              <a:t>Provide technical assistance</a:t>
            </a:r>
          </a:p>
          <a:p>
            <a:pPr marL="457200" indent="-457200" rtl="0" eaLnBrk="1" fontAlgn="b" latinLnBrk="0" hangingPunct="1">
              <a:buFont typeface="Arial" panose="020B0604020202020204" pitchFamily="34" charset="0"/>
              <a:buChar char="•"/>
            </a:pPr>
            <a:endParaRPr lang="en-US" sz="1200" b="1">
              <a:latin typeface="Arial" panose="020B0604020202020204" pitchFamily="34" charset="0"/>
              <a:ea typeface="Arial Bold"/>
              <a:cs typeface="Arial" panose="020B0604020202020204" pitchFamily="34" charset="0"/>
              <a:sym typeface="Arial Bold"/>
            </a:endParaRPr>
          </a:p>
          <a:p>
            <a:pPr marL="457200" indent="-457200" rtl="0" eaLnBrk="1" fontAlgn="b" latinLnBrk="0" hangingPunct="1">
              <a:buFont typeface="Arial" panose="020B0604020202020204" pitchFamily="34" charset="0"/>
              <a:buChar char="•"/>
            </a:pPr>
            <a:r>
              <a:rPr lang="en-US" sz="3200" b="1">
                <a:latin typeface="Arial" panose="020B0604020202020204" pitchFamily="34" charset="0"/>
                <a:ea typeface="Arial Bold"/>
                <a:cs typeface="Arial" panose="020B0604020202020204" pitchFamily="34" charset="0"/>
                <a:sym typeface="Arial Bold"/>
              </a:rPr>
              <a:t>Relay your feedback</a:t>
            </a:r>
          </a:p>
          <a:p>
            <a:pPr algn="ctr">
              <a:defRPr/>
            </a:pPr>
            <a:endParaRPr lang="en-US" sz="6000" b="1">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53258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1A2A6-E81B-A27C-1D2F-96BEEC4CDDF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B73C769-11C2-612B-B23A-B3785DDD22FC}"/>
              </a:ext>
            </a:extLst>
          </p:cNvPr>
          <p:cNvSpPr>
            <a:spLocks noGrp="1"/>
          </p:cNvSpPr>
          <p:nvPr>
            <p:ph type="body" sz="quarter" idx="10"/>
          </p:nvPr>
        </p:nvSpPr>
        <p:spPr>
          <a:xfrm>
            <a:off x="429766" y="658586"/>
            <a:ext cx="8365889" cy="669471"/>
          </a:xfrm>
        </p:spPr>
        <p:txBody>
          <a:bodyPr/>
          <a:lstStyle/>
          <a:p>
            <a:pPr algn="ctr"/>
            <a:r>
              <a:rPr lang="en-US" sz="4000">
                <a:solidFill>
                  <a:schemeClr val="tx1"/>
                </a:solidFill>
              </a:rPr>
              <a:t>For more information</a:t>
            </a:r>
          </a:p>
        </p:txBody>
      </p:sp>
      <p:sp>
        <p:nvSpPr>
          <p:cNvPr id="4" name="TextBox 3">
            <a:extLst>
              <a:ext uri="{FF2B5EF4-FFF2-40B4-BE49-F238E27FC236}">
                <a16:creationId xmlns:a16="http://schemas.microsoft.com/office/drawing/2014/main" id="{A716AB0E-3786-4E78-BA34-596A972BA307}"/>
              </a:ext>
            </a:extLst>
          </p:cNvPr>
          <p:cNvSpPr txBox="1"/>
          <p:nvPr/>
        </p:nvSpPr>
        <p:spPr>
          <a:xfrm>
            <a:off x="348343" y="1529753"/>
            <a:ext cx="8447312" cy="4493538"/>
          </a:xfrm>
          <a:prstGeom prst="rect">
            <a:avLst/>
          </a:prstGeom>
          <a:noFill/>
        </p:spPr>
        <p:txBody>
          <a:bodyPr wrap="square">
            <a:spAutoFit/>
          </a:bodyPr>
          <a:lstStyle/>
          <a:p>
            <a:pPr lvl="0" algn="ctr"/>
            <a:endParaRPr lang="en-US" b="1">
              <a:latin typeface="Arial" panose="020B0604020202020204" pitchFamily="34" charset="0"/>
              <a:cs typeface="Arial" panose="020B0604020202020204" pitchFamily="34" charset="0"/>
            </a:endParaRPr>
          </a:p>
          <a:p>
            <a:pPr lvl="0" algn="ctr"/>
            <a:r>
              <a:rPr lang="en-US" sz="3200" b="1">
                <a:latin typeface="Arial" panose="020B0604020202020204" pitchFamily="34" charset="0"/>
                <a:cs typeface="Arial" panose="020B0604020202020204" pitchFamily="34" charset="0"/>
              </a:rPr>
              <a:t>IL Affiliates: contact Dru Bergman </a:t>
            </a:r>
            <a:r>
              <a:rPr lang="en-US" sz="3200" b="1" u="sng">
                <a:solidFill>
                  <a:srgbClr val="00B0F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dru.bergman@chicagolandhabitat.org</a:t>
            </a:r>
            <a:r>
              <a:rPr lang="en-US" sz="3200" b="1">
                <a:solidFill>
                  <a:srgbClr val="00B0F0"/>
                </a:solidFill>
                <a:latin typeface="Arial" panose="020B0604020202020204" pitchFamily="34" charset="0"/>
                <a:cs typeface="Arial" panose="020B0604020202020204" pitchFamily="34" charset="0"/>
              </a:rPr>
              <a:t> </a:t>
            </a:r>
          </a:p>
          <a:p>
            <a:pPr lvl="0" algn="ctr"/>
            <a:endParaRPr lang="en-US" sz="1200" b="1">
              <a:solidFill>
                <a:srgbClr val="002060"/>
              </a:solidFill>
              <a:latin typeface="Arial" panose="020B0604020202020204" pitchFamily="34" charset="0"/>
              <a:cs typeface="Arial" panose="020B0604020202020204" pitchFamily="34" charset="0"/>
            </a:endParaRPr>
          </a:p>
          <a:p>
            <a:pPr algn="ctr"/>
            <a:r>
              <a:rPr lang="en-US" sz="3200" b="1">
                <a:latin typeface="Arial" panose="020B0604020202020204" pitchFamily="34" charset="0"/>
                <a:cs typeface="Arial" panose="020B0604020202020204" pitchFamily="34" charset="0"/>
              </a:rPr>
              <a:t> </a:t>
            </a:r>
          </a:p>
          <a:p>
            <a:pPr algn="ctr"/>
            <a:r>
              <a:rPr lang="en-US" sz="3200" b="1">
                <a:latin typeface="Arial" panose="020B0604020202020204" pitchFamily="34" charset="0"/>
                <a:cs typeface="Arial" panose="020B0604020202020204" pitchFamily="34" charset="0"/>
              </a:rPr>
              <a:t>WI Affiliates: contact Peter Lewandowski </a:t>
            </a:r>
            <a:r>
              <a:rPr lang="en-US" sz="3200" b="1" u="sng">
                <a:solidFill>
                  <a:srgbClr val="00B0F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plewandowski@habitatwisconsin.org</a:t>
            </a:r>
            <a:endParaRPr lang="en-US" sz="3200" b="1" u="sng">
              <a:solidFill>
                <a:srgbClr val="00B0F0"/>
              </a:solidFill>
              <a:latin typeface="Arial" panose="020B0604020202020204" pitchFamily="34" charset="0"/>
              <a:cs typeface="Arial" panose="020B0604020202020204" pitchFamily="34" charset="0"/>
            </a:endParaRPr>
          </a:p>
          <a:p>
            <a:pPr algn="ctr"/>
            <a:endParaRPr lang="en-US" sz="1200" b="1" u="sng">
              <a:solidFill>
                <a:srgbClr val="00B0F0"/>
              </a:solidFill>
              <a:latin typeface="Arial" panose="020B0604020202020204" pitchFamily="34" charset="0"/>
              <a:cs typeface="Arial" panose="020B0604020202020204" pitchFamily="34" charset="0"/>
            </a:endParaRPr>
          </a:p>
          <a:p>
            <a:endParaRPr lang="en-US" sz="3600" b="1" kern="100">
              <a:solidFill>
                <a:srgbClr val="00B0F0"/>
              </a:solidFill>
              <a:effectLst/>
              <a:latin typeface="Arial" panose="020B0604020202020204" pitchFamily="34" charset="0"/>
              <a:ea typeface="Aptos" panose="020B0004020202020204" pitchFamily="34" charset="0"/>
              <a:cs typeface="Arial" panose="020B0604020202020204" pitchFamily="34" charset="0"/>
            </a:endParaRPr>
          </a:p>
          <a:p>
            <a:endParaRPr lang="en-US" sz="3600" b="1" kern="100">
              <a:solidFill>
                <a:srgbClr val="00B0F0"/>
              </a:solidFill>
              <a:effectLst/>
              <a:latin typeface="Arial" panose="020B0604020202020204" pitchFamily="34" charset="0"/>
              <a:ea typeface="Aptos" panose="020B0004020202020204" pitchFamily="34" charset="0"/>
              <a:cs typeface="Arial" panose="020B0604020202020204" pitchFamily="34" charset="0"/>
            </a:endParaRPr>
          </a:p>
          <a:p>
            <a:pPr algn="ctr"/>
            <a:endParaRPr lang="en-US" sz="1200" b="1" kern="100">
              <a:solidFill>
                <a:srgbClr val="00B0F0"/>
              </a:solidFill>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902050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ED366-BDD4-1DEF-C973-05A9C93BC5F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B916315-2A13-CA00-EC1E-71679AFC7CE9}"/>
              </a:ext>
            </a:extLst>
          </p:cNvPr>
          <p:cNvSpPr txBox="1"/>
          <p:nvPr/>
        </p:nvSpPr>
        <p:spPr>
          <a:xfrm>
            <a:off x="660513" y="320456"/>
            <a:ext cx="8058944" cy="984885"/>
          </a:xfrm>
          <a:prstGeom prst="rect">
            <a:avLst/>
          </a:prstGeom>
          <a:noFill/>
        </p:spPr>
        <p:txBody>
          <a:bodyPr wrap="square">
            <a:spAutoFit/>
          </a:bodyPr>
          <a:lstStyle/>
          <a:p>
            <a:pPr algn="ctr"/>
            <a:endParaRPr lang="en-US" sz="1200" b="1">
              <a:latin typeface="NeueHaasGroteskDisp Pro Md" panose="020B0604020202020204" pitchFamily="34" charset="0"/>
              <a:ea typeface="Arial Bold"/>
              <a:cs typeface="Arial Bold"/>
              <a:sym typeface="Arial Bold"/>
            </a:endParaRPr>
          </a:p>
          <a:p>
            <a:pPr>
              <a:defRPr/>
            </a:pPr>
            <a:endParaRPr lang="en-US" b="1">
              <a:latin typeface="Arial" panose="020B0604020202020204" pitchFamily="34" charset="0"/>
              <a:cs typeface="Arial" panose="020B0604020202020204" pitchFamily="34" charset="0"/>
            </a:endParaRPr>
          </a:p>
          <a:p>
            <a:pPr algn="ctr">
              <a:defRPr/>
            </a:pPr>
            <a:endParaRPr lang="en-US" sz="2800" b="1">
              <a:latin typeface="NeueHaasGroteskDisp Pro Md" panose="020B0604020202020204" pitchFamily="34" charset="0"/>
              <a:cs typeface="Arial" panose="020B0604020202020204" pitchFamily="34" charset="0"/>
            </a:endParaRPr>
          </a:p>
        </p:txBody>
      </p:sp>
      <p:pic>
        <p:nvPicPr>
          <p:cNvPr id="2" name="Content Placeholder 4">
            <a:extLst>
              <a:ext uri="{FF2B5EF4-FFF2-40B4-BE49-F238E27FC236}">
                <a16:creationId xmlns:a16="http://schemas.microsoft.com/office/drawing/2014/main" id="{86C854EF-990E-2B62-8CE3-74897C38E3E6}"/>
              </a:ext>
            </a:extLst>
          </p:cNvPr>
          <p:cNvPicPr>
            <a:picLocks noChangeAspect="1"/>
          </p:cNvPicPr>
          <p:nvPr/>
        </p:nvPicPr>
        <p:blipFill>
          <a:blip r:embed="rId2"/>
          <a:stretch>
            <a:fillRect/>
          </a:stretch>
        </p:blipFill>
        <p:spPr>
          <a:xfrm>
            <a:off x="2435685" y="149249"/>
            <a:ext cx="3708032" cy="1554480"/>
          </a:xfrm>
          <a:prstGeom prst="rect">
            <a:avLst/>
          </a:prstGeom>
        </p:spPr>
      </p:pic>
      <p:sp>
        <p:nvSpPr>
          <p:cNvPr id="5" name="TextBox 4">
            <a:extLst>
              <a:ext uri="{FF2B5EF4-FFF2-40B4-BE49-F238E27FC236}">
                <a16:creationId xmlns:a16="http://schemas.microsoft.com/office/drawing/2014/main" id="{4A0AF1EE-3AAE-5921-32BA-8658C5CBBE65}"/>
              </a:ext>
            </a:extLst>
          </p:cNvPr>
          <p:cNvSpPr txBox="1"/>
          <p:nvPr/>
        </p:nvSpPr>
        <p:spPr>
          <a:xfrm>
            <a:off x="511629" y="1703729"/>
            <a:ext cx="8207828" cy="4524315"/>
          </a:xfrm>
          <a:prstGeom prst="rect">
            <a:avLst/>
          </a:prstGeom>
          <a:noFill/>
        </p:spPr>
        <p:txBody>
          <a:bodyPr wrap="square">
            <a:spAutoFit/>
          </a:bodyPr>
          <a:lstStyle/>
          <a:p>
            <a:pPr algn="ctr"/>
            <a:r>
              <a:rPr lang="en-US" sz="2800" b="1">
                <a:solidFill>
                  <a:srgbClr val="00B0F0"/>
                </a:solidFill>
                <a:latin typeface="Arial" panose="020B0604020202020204" pitchFamily="34" charset="0"/>
                <a:cs typeface="Arial" panose="020B0604020202020204" pitchFamily="34" charset="0"/>
              </a:rPr>
              <a:t>Affiliate Support Organization </a:t>
            </a:r>
            <a:r>
              <a:rPr lang="en-US" sz="2800" b="1">
                <a:latin typeface="Arial" panose="020B0604020202020204" pitchFamily="34" charset="0"/>
                <a:cs typeface="Arial" panose="020B0604020202020204" pitchFamily="34" charset="0"/>
              </a:rPr>
              <a:t>serving </a:t>
            </a:r>
          </a:p>
          <a:p>
            <a:pPr algn="ctr"/>
            <a:r>
              <a:rPr lang="en-US" sz="2800" b="1">
                <a:solidFill>
                  <a:srgbClr val="00B0F0"/>
                </a:solidFill>
                <a:latin typeface="Arial" panose="020B0604020202020204" pitchFamily="34" charset="0"/>
                <a:cs typeface="Arial" panose="020B0604020202020204" pitchFamily="34" charset="0"/>
              </a:rPr>
              <a:t>29 affiliates </a:t>
            </a:r>
            <a:r>
              <a:rPr lang="en-US" sz="2800" b="1">
                <a:latin typeface="Arial" panose="020B0604020202020204" pitchFamily="34" charset="0"/>
                <a:cs typeface="Arial" panose="020B0604020202020204" pitchFamily="34" charset="0"/>
              </a:rPr>
              <a:t>across Wisconsin:</a:t>
            </a:r>
          </a:p>
          <a:p>
            <a:pPr algn="ctr"/>
            <a:endParaRPr lang="en-US" sz="1000" b="1">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a:solidFill>
                  <a:srgbClr val="00B0F0"/>
                </a:solidFill>
                <a:latin typeface="Arial" panose="020B0604020202020204" pitchFamily="34" charset="0"/>
                <a:cs typeface="Arial" panose="020B0604020202020204" pitchFamily="34" charset="0"/>
              </a:rPr>
              <a:t>Advocate </a:t>
            </a:r>
            <a:r>
              <a:rPr lang="en-US" sz="2400" b="1">
                <a:latin typeface="Arial" panose="020B0604020202020204" pitchFamily="34" charset="0"/>
                <a:cs typeface="Arial" panose="020B0604020202020204" pitchFamily="34" charset="0"/>
              </a:rPr>
              <a:t>at state level for policies that support affordable homeownership</a:t>
            </a:r>
          </a:p>
          <a:p>
            <a:pPr marL="342900" indent="-342900">
              <a:buFont typeface="Arial" panose="020B0604020202020204" pitchFamily="34" charset="0"/>
              <a:buChar char="•"/>
            </a:pPr>
            <a:endParaRPr lang="en-US" sz="1000" b="1">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a:solidFill>
                  <a:srgbClr val="00B0F0"/>
                </a:solidFill>
                <a:latin typeface="Arial" panose="020B0604020202020204" pitchFamily="34" charset="0"/>
                <a:cs typeface="Arial" panose="020B0604020202020204" pitchFamily="34" charset="0"/>
              </a:rPr>
              <a:t>Provide tailored training</a:t>
            </a:r>
            <a:r>
              <a:rPr lang="en-US" sz="2400" b="1">
                <a:latin typeface="Arial" panose="020B0604020202020204" pitchFamily="34" charset="0"/>
                <a:cs typeface="Arial" panose="020B0604020202020204" pitchFamily="34" charset="0"/>
              </a:rPr>
              <a:t>, leadership development, and peer learning opportunities for Habitat affiliates</a:t>
            </a:r>
          </a:p>
          <a:p>
            <a:pPr marL="342900" indent="-342900">
              <a:buFont typeface="Arial" panose="020B0604020202020204" pitchFamily="34" charset="0"/>
              <a:buChar char="•"/>
            </a:pPr>
            <a:endParaRPr lang="en-US" sz="1000" b="1">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a:solidFill>
                  <a:srgbClr val="00B0F0"/>
                </a:solidFill>
                <a:latin typeface="Arial" panose="020B0604020202020204" pitchFamily="34" charset="0"/>
                <a:cs typeface="Arial" panose="020B0604020202020204" pitchFamily="34" charset="0"/>
              </a:rPr>
              <a:t>Build strategic partnerships </a:t>
            </a:r>
            <a:r>
              <a:rPr lang="en-US" sz="2400" b="1">
                <a:latin typeface="Arial" panose="020B0604020202020204" pitchFamily="34" charset="0"/>
                <a:cs typeface="Arial" panose="020B0604020202020204" pitchFamily="34" charset="0"/>
              </a:rPr>
              <a:t>and raise funding for local affiliates</a:t>
            </a:r>
          </a:p>
          <a:p>
            <a:pPr marL="342900" indent="-342900">
              <a:buFont typeface="Arial" panose="020B0604020202020204" pitchFamily="34" charset="0"/>
              <a:buChar char="•"/>
            </a:pPr>
            <a:endParaRPr lang="en-US" sz="1000" b="1">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a:latin typeface="Arial" panose="020B0604020202020204" pitchFamily="34" charset="0"/>
                <a:cs typeface="Arial" panose="020B0604020202020204" pitchFamily="34" charset="0"/>
              </a:rPr>
              <a:t>Provide program support to </a:t>
            </a:r>
            <a:r>
              <a:rPr lang="en-US" sz="2400" b="1">
                <a:solidFill>
                  <a:srgbClr val="00B0F0"/>
                </a:solidFill>
                <a:latin typeface="Arial" panose="020B0604020202020204" pitchFamily="34" charset="0"/>
                <a:cs typeface="Arial" panose="020B0604020202020204" pitchFamily="34" charset="0"/>
              </a:rPr>
              <a:t>build capacity </a:t>
            </a:r>
            <a:r>
              <a:rPr lang="en-US" sz="2400" b="1">
                <a:latin typeface="Arial" panose="020B0604020202020204" pitchFamily="34" charset="0"/>
                <a:cs typeface="Arial" panose="020B0604020202020204" pitchFamily="34" charset="0"/>
              </a:rPr>
              <a:t>of local affiliates and serve marginalized populations</a:t>
            </a:r>
          </a:p>
        </p:txBody>
      </p:sp>
    </p:spTree>
    <p:extLst>
      <p:ext uri="{BB962C8B-B14F-4D97-AF65-F5344CB8AC3E}">
        <p14:creationId xmlns:p14="http://schemas.microsoft.com/office/powerpoint/2010/main" val="2429630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9FB0E-921F-7345-BFEC-F7C2147F530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93E2C53-E812-D345-A9AC-772AA82E0CD1}"/>
              </a:ext>
            </a:extLst>
          </p:cNvPr>
          <p:cNvSpPr txBox="1"/>
          <p:nvPr/>
        </p:nvSpPr>
        <p:spPr>
          <a:xfrm>
            <a:off x="542528" y="612844"/>
            <a:ext cx="8058944" cy="5386090"/>
          </a:xfrm>
          <a:prstGeom prst="rect">
            <a:avLst/>
          </a:prstGeom>
          <a:noFill/>
        </p:spPr>
        <p:txBody>
          <a:bodyPr wrap="square">
            <a:spAutoFit/>
          </a:bodyPr>
          <a:lstStyle/>
          <a:p>
            <a:pPr algn="ctr"/>
            <a:r>
              <a:rPr lang="en-US" sz="4000" b="1">
                <a:latin typeface="Arial" panose="020B0604020202020204" pitchFamily="34" charset="0"/>
                <a:ea typeface="Arial Bold"/>
                <a:cs typeface="Arial" panose="020B0604020202020204" pitchFamily="34" charset="0"/>
                <a:sym typeface="Arial Bold"/>
              </a:rPr>
              <a:t>Our Shared Focus</a:t>
            </a:r>
          </a:p>
          <a:p>
            <a:pPr algn="ctr"/>
            <a:endParaRPr lang="en-US" b="1">
              <a:latin typeface="Arial" panose="020B0604020202020204" pitchFamily="34" charset="0"/>
              <a:ea typeface="Arial Bold"/>
              <a:cs typeface="Arial" panose="020B0604020202020204" pitchFamily="34" charset="0"/>
              <a:sym typeface="Arial Bold"/>
            </a:endParaRPr>
          </a:p>
          <a:p>
            <a:pPr algn="ctr"/>
            <a:r>
              <a:rPr lang="en-US" sz="3200" b="1">
                <a:latin typeface="Arial" panose="020B0604020202020204" pitchFamily="34" charset="0"/>
                <a:ea typeface="Arial Bold"/>
                <a:cs typeface="Arial" panose="020B0604020202020204" pitchFamily="34" charset="0"/>
                <a:sym typeface="Arial Bold"/>
              </a:rPr>
              <a:t>Helping Illinois &amp; Wisconsin Affiliates:</a:t>
            </a:r>
          </a:p>
          <a:p>
            <a:pPr marL="0" rtl="0" eaLnBrk="1" fontAlgn="b" latinLnBrk="0" hangingPunct="1">
              <a:buNone/>
            </a:pPr>
            <a:endParaRPr lang="en-US" b="1">
              <a:latin typeface="Arial" panose="020B0604020202020204" pitchFamily="34" charset="0"/>
              <a:ea typeface="Arial Bold"/>
              <a:cs typeface="Arial" panose="020B0604020202020204" pitchFamily="34" charset="0"/>
              <a:sym typeface="Arial Bold"/>
            </a:endParaRPr>
          </a:p>
          <a:p>
            <a:pPr marL="457200" indent="-457200" rtl="0" eaLnBrk="1" fontAlgn="b" latinLnBrk="0" hangingPunct="1">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Navigate today’s incredibly </a:t>
            </a:r>
            <a:r>
              <a:rPr lang="en-US" sz="2800" b="1">
                <a:solidFill>
                  <a:srgbClr val="00B0F0"/>
                </a:solidFill>
                <a:latin typeface="Arial" panose="020B0604020202020204" pitchFamily="34" charset="0"/>
                <a:ea typeface="Arial Bold"/>
                <a:cs typeface="Arial" panose="020B0604020202020204" pitchFamily="34" charset="0"/>
                <a:sym typeface="Arial Bold"/>
              </a:rPr>
              <a:t>challenging operating environment</a:t>
            </a:r>
          </a:p>
          <a:p>
            <a:pPr marL="457200" indent="-457200" rtl="0" eaLnBrk="1" fontAlgn="b" latinLnBrk="0" hangingPunct="1">
              <a:buFont typeface="Arial" panose="020B0604020202020204" pitchFamily="34" charset="0"/>
              <a:buChar char="•"/>
            </a:pPr>
            <a:endParaRPr lang="en-US" b="1">
              <a:solidFill>
                <a:srgbClr val="00B0F0"/>
              </a:solidFill>
              <a:latin typeface="Arial" panose="020B0604020202020204" pitchFamily="34" charset="0"/>
              <a:ea typeface="Arial Bold"/>
              <a:cs typeface="Arial" panose="020B0604020202020204" pitchFamily="34" charset="0"/>
              <a:sym typeface="Arial Bold"/>
            </a:endParaRPr>
          </a:p>
          <a:p>
            <a:pPr marL="457200" indent="-457200" rtl="0" eaLnBrk="1" fontAlgn="b" latinLnBrk="0" hangingPunct="1">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Meet this moment to address </a:t>
            </a:r>
            <a:r>
              <a:rPr lang="en-US" sz="2800" b="1">
                <a:solidFill>
                  <a:srgbClr val="00B0F0"/>
                </a:solidFill>
                <a:latin typeface="Arial" panose="020B0604020202020204" pitchFamily="34" charset="0"/>
                <a:ea typeface="Arial Bold"/>
                <a:cs typeface="Arial" panose="020B0604020202020204" pitchFamily="34" charset="0"/>
                <a:sym typeface="Arial Bold"/>
              </a:rPr>
              <a:t>the critical national shortage </a:t>
            </a:r>
            <a:r>
              <a:rPr lang="en-US" sz="2800" b="1">
                <a:latin typeface="Arial" panose="020B0604020202020204" pitchFamily="34" charset="0"/>
                <a:ea typeface="Arial Bold"/>
                <a:cs typeface="Arial" panose="020B0604020202020204" pitchFamily="34" charset="0"/>
                <a:sym typeface="Arial Bold"/>
              </a:rPr>
              <a:t>of affordable homes</a:t>
            </a:r>
          </a:p>
          <a:p>
            <a:pPr marL="457200" indent="-457200" rtl="0" eaLnBrk="1" fontAlgn="b" latinLnBrk="0" hangingPunct="1">
              <a:buFont typeface="Arial" panose="020B0604020202020204" pitchFamily="34" charset="0"/>
              <a:buChar char="•"/>
            </a:pPr>
            <a:endParaRPr lang="en-US" b="1">
              <a:latin typeface="Arial" panose="020B0604020202020204" pitchFamily="34" charset="0"/>
              <a:ea typeface="Arial Bold"/>
              <a:cs typeface="Arial" panose="020B0604020202020204" pitchFamily="34" charset="0"/>
              <a:sym typeface="Arial Bold"/>
            </a:endParaRPr>
          </a:p>
          <a:p>
            <a:pPr marL="457200" indent="-457200" rtl="0" eaLnBrk="1" fontAlgn="b" latinLnBrk="0" hangingPunct="1">
              <a:buFont typeface="Arial" panose="020B0604020202020204" pitchFamily="34" charset="0"/>
              <a:buChar char="•"/>
            </a:pPr>
            <a:r>
              <a:rPr lang="en-US" sz="2800" b="1">
                <a:latin typeface="Arial" panose="020B0604020202020204" pitchFamily="34" charset="0"/>
                <a:ea typeface="Arial Bold"/>
                <a:cs typeface="Arial" panose="020B0604020202020204" pitchFamily="34" charset="0"/>
                <a:sym typeface="Arial Bold"/>
              </a:rPr>
              <a:t>Chart a course for </a:t>
            </a:r>
            <a:r>
              <a:rPr lang="en-US" sz="2800" b="1">
                <a:solidFill>
                  <a:srgbClr val="00B0F0"/>
                </a:solidFill>
                <a:latin typeface="Arial" panose="020B0604020202020204" pitchFamily="34" charset="0"/>
                <a:ea typeface="Arial Bold"/>
                <a:cs typeface="Arial" panose="020B0604020202020204" pitchFamily="34" charset="0"/>
                <a:sym typeface="Arial Bold"/>
              </a:rPr>
              <a:t>long-term sustainability</a:t>
            </a:r>
          </a:p>
          <a:p>
            <a:pPr algn="ctr">
              <a:defRPr/>
            </a:pPr>
            <a:endParaRPr lang="en-US" sz="6000" b="1">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5963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a:extLst>
            <a:ext uri="{FF2B5EF4-FFF2-40B4-BE49-F238E27FC236}">
              <a16:creationId xmlns:a16="http://schemas.microsoft.com/office/drawing/2014/main" id="{F2D710A1-5DE7-DB00-BDDC-77D494835DB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54384C0-0136-6CEF-1C5B-3C5100A51D16}"/>
              </a:ext>
            </a:extLst>
          </p:cNvPr>
          <p:cNvSpPr>
            <a:spLocks noGrp="1"/>
          </p:cNvSpPr>
          <p:nvPr>
            <p:ph type="body" sz="quarter" idx="10"/>
          </p:nvPr>
        </p:nvSpPr>
        <p:spPr>
          <a:xfrm>
            <a:off x="428625" y="1076325"/>
            <a:ext cx="5133975" cy="1301750"/>
          </a:xfrm>
        </p:spPr>
        <p:txBody>
          <a:bodyPr/>
          <a:lstStyle/>
          <a:p>
            <a:r>
              <a:rPr lang="en-US" sz="4400"/>
              <a:t>What We’re Seeing &amp; Hearing</a:t>
            </a:r>
          </a:p>
        </p:txBody>
      </p:sp>
    </p:spTree>
    <p:extLst>
      <p:ext uri="{BB962C8B-B14F-4D97-AF65-F5344CB8AC3E}">
        <p14:creationId xmlns:p14="http://schemas.microsoft.com/office/powerpoint/2010/main" val="2754332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28850-22E0-28F3-D8B7-089EC582B27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19BC5F4-B8FD-926C-446B-586BDDAC9E2D}"/>
              </a:ext>
            </a:extLst>
          </p:cNvPr>
          <p:cNvSpPr txBox="1"/>
          <p:nvPr/>
        </p:nvSpPr>
        <p:spPr>
          <a:xfrm>
            <a:off x="542528" y="470807"/>
            <a:ext cx="8058944" cy="5416868"/>
          </a:xfrm>
          <a:prstGeom prst="rect">
            <a:avLst/>
          </a:prstGeom>
          <a:noFill/>
        </p:spPr>
        <p:txBody>
          <a:bodyPr wrap="square">
            <a:spAutoFit/>
          </a:bodyPr>
          <a:lstStyle/>
          <a:p>
            <a:pPr marL="0" algn="ctr" rtl="0" eaLnBrk="1" fontAlgn="b" latinLnBrk="0" hangingPunct="1">
              <a:buNone/>
            </a:pPr>
            <a:endParaRPr lang="en-US" sz="3600" b="1">
              <a:solidFill>
                <a:srgbClr val="00B0F0"/>
              </a:solidFill>
              <a:latin typeface="Neue Haas Grotesk Text Pro" panose="020B0504020202020204" pitchFamily="34" charset="0"/>
              <a:ea typeface="Arial Bold"/>
              <a:cs typeface="Arial Bold"/>
              <a:sym typeface="Arial Bold"/>
            </a:endParaRPr>
          </a:p>
          <a:p>
            <a:pPr marL="0" algn="ctr" rtl="0" eaLnBrk="1" fontAlgn="b" latinLnBrk="0" hangingPunct="1">
              <a:buNone/>
            </a:pPr>
            <a:r>
              <a:rPr lang="en-US" sz="4400" b="1">
                <a:latin typeface="Arial" panose="020B0604020202020204" pitchFamily="34" charset="0"/>
                <a:ea typeface="Arial Bold"/>
                <a:cs typeface="Arial" panose="020B0604020202020204" pitchFamily="34" charset="0"/>
                <a:sym typeface="Arial Bold"/>
              </a:rPr>
              <a:t>We are in a </a:t>
            </a:r>
            <a:r>
              <a:rPr lang="en-US" sz="4400" b="1">
                <a:solidFill>
                  <a:srgbClr val="00B0F0"/>
                </a:solidFill>
                <a:latin typeface="Arial" panose="020B0604020202020204" pitchFamily="34" charset="0"/>
                <a:ea typeface="Arial Bold"/>
                <a:cs typeface="Arial" panose="020B0604020202020204" pitchFamily="34" charset="0"/>
                <a:sym typeface="Arial Bold"/>
              </a:rPr>
              <a:t>Housing Crisis</a:t>
            </a:r>
          </a:p>
          <a:p>
            <a:pPr marL="0" algn="ctr" rtl="0" eaLnBrk="1" fontAlgn="b" latinLnBrk="0" hangingPunct="1">
              <a:buNone/>
            </a:pPr>
            <a:endParaRPr lang="en-US" sz="2400" b="1">
              <a:latin typeface="Arial" panose="020B0604020202020204" pitchFamily="34" charset="0"/>
              <a:ea typeface="Arial Bold"/>
              <a:cs typeface="Arial" panose="020B0604020202020204" pitchFamily="34" charset="0"/>
              <a:sym typeface="Arial Bold"/>
            </a:endParaRPr>
          </a:p>
          <a:p>
            <a:pPr marL="0" algn="ctr" rtl="0" eaLnBrk="1" fontAlgn="b" latinLnBrk="0" hangingPunct="1">
              <a:buNone/>
            </a:pPr>
            <a:r>
              <a:rPr lang="en-US" sz="2800" b="1">
                <a:latin typeface="Arial" panose="020B0604020202020204" pitchFamily="34" charset="0"/>
                <a:ea typeface="Arial Bold"/>
                <a:cs typeface="Arial" panose="020B0604020202020204" pitchFamily="34" charset="0"/>
                <a:sym typeface="Arial Bold"/>
              </a:rPr>
              <a:t>Freddie Mac estimates the US has a </a:t>
            </a:r>
          </a:p>
          <a:p>
            <a:pPr marL="0" algn="ctr" rtl="0" eaLnBrk="1" fontAlgn="b" latinLnBrk="0" hangingPunct="1">
              <a:buNone/>
            </a:pPr>
            <a:r>
              <a:rPr lang="en-US" sz="2800" b="1">
                <a:latin typeface="Arial" panose="020B0604020202020204" pitchFamily="34" charset="0"/>
                <a:ea typeface="Arial Bold"/>
                <a:cs typeface="Arial" panose="020B0604020202020204" pitchFamily="34" charset="0"/>
                <a:sym typeface="Arial Bold"/>
              </a:rPr>
              <a:t>shortage of </a:t>
            </a:r>
            <a:r>
              <a:rPr lang="en-US" sz="2800" b="1">
                <a:solidFill>
                  <a:srgbClr val="00B0F0"/>
                </a:solidFill>
                <a:latin typeface="Arial" panose="020B0604020202020204" pitchFamily="34" charset="0"/>
                <a:ea typeface="Arial Bold"/>
                <a:cs typeface="Arial" panose="020B0604020202020204" pitchFamily="34" charset="0"/>
                <a:sym typeface="Arial Bold"/>
              </a:rPr>
              <a:t>3.7 million </a:t>
            </a:r>
            <a:r>
              <a:rPr lang="en-US" sz="2800" b="1">
                <a:latin typeface="Arial" panose="020B0604020202020204" pitchFamily="34" charset="0"/>
                <a:ea typeface="Arial Bold"/>
                <a:cs typeface="Arial" panose="020B0604020202020204" pitchFamily="34" charset="0"/>
                <a:sym typeface="Arial Bold"/>
              </a:rPr>
              <a:t>housing units</a:t>
            </a:r>
          </a:p>
          <a:p>
            <a:pPr marL="0" algn="ctr" rtl="0" eaLnBrk="1" fontAlgn="b" latinLnBrk="0" hangingPunct="1">
              <a:buNone/>
            </a:pPr>
            <a:endParaRPr lang="en-US" sz="2800" b="1">
              <a:latin typeface="Arial" panose="020B0604020202020204" pitchFamily="34" charset="0"/>
              <a:ea typeface="Arial Bold"/>
              <a:cs typeface="Arial" panose="020B0604020202020204" pitchFamily="34" charset="0"/>
              <a:sym typeface="Arial Bold"/>
            </a:endParaRPr>
          </a:p>
          <a:p>
            <a:pPr marL="0" algn="ctr" rtl="0" eaLnBrk="1" fontAlgn="b" latinLnBrk="0" hangingPunct="1">
              <a:buNone/>
            </a:pPr>
            <a:r>
              <a:rPr lang="en-US" sz="2800" b="1">
                <a:latin typeface="Arial" panose="020B0604020202020204" pitchFamily="34" charset="0"/>
                <a:ea typeface="Arial Bold"/>
                <a:cs typeface="Arial" panose="020B0604020202020204" pitchFamily="34" charset="0"/>
                <a:sym typeface="Arial Bold"/>
              </a:rPr>
              <a:t>At the same time, Habitat’s production</a:t>
            </a:r>
          </a:p>
          <a:p>
            <a:pPr marL="0" algn="ctr" rtl="0" eaLnBrk="1" fontAlgn="b" latinLnBrk="0" hangingPunct="1">
              <a:buNone/>
            </a:pPr>
            <a:r>
              <a:rPr lang="en-US" sz="2800" b="1">
                <a:latin typeface="Arial" panose="020B0604020202020204" pitchFamily="34" charset="0"/>
                <a:ea typeface="Arial Bold"/>
                <a:cs typeface="Arial" panose="020B0604020202020204" pitchFamily="34" charset="0"/>
                <a:sym typeface="Arial Bold"/>
              </a:rPr>
              <a:t> –  nationally and here in Illinois – </a:t>
            </a:r>
          </a:p>
          <a:p>
            <a:pPr marL="0" algn="ctr" rtl="0" eaLnBrk="1" fontAlgn="b" latinLnBrk="0" hangingPunct="1">
              <a:buNone/>
            </a:pPr>
            <a:r>
              <a:rPr lang="en-US" sz="2800" b="1">
                <a:latin typeface="Arial" panose="020B0604020202020204" pitchFamily="34" charset="0"/>
                <a:ea typeface="Arial Bold"/>
                <a:cs typeface="Arial" panose="020B0604020202020204" pitchFamily="34" charset="0"/>
                <a:sym typeface="Arial Bold"/>
              </a:rPr>
              <a:t>has been </a:t>
            </a:r>
            <a:r>
              <a:rPr lang="en-US" sz="2800" b="1">
                <a:solidFill>
                  <a:srgbClr val="00B0F0"/>
                </a:solidFill>
                <a:latin typeface="Arial" panose="020B0604020202020204" pitchFamily="34" charset="0"/>
                <a:ea typeface="Arial Bold"/>
                <a:cs typeface="Arial" panose="020B0604020202020204" pitchFamily="34" charset="0"/>
                <a:sym typeface="Arial Bold"/>
              </a:rPr>
              <a:t>stagnant or declining</a:t>
            </a:r>
            <a:endParaRPr lang="en-US" sz="2800" b="1">
              <a:latin typeface="Arial" panose="020B0604020202020204" pitchFamily="34" charset="0"/>
              <a:ea typeface="Arial Bold"/>
              <a:cs typeface="Arial" panose="020B0604020202020204" pitchFamily="34" charset="0"/>
              <a:sym typeface="Arial Bold"/>
            </a:endParaRPr>
          </a:p>
          <a:p>
            <a:pPr marL="0" algn="ctr" rtl="0" eaLnBrk="1" fontAlgn="b" latinLnBrk="0" hangingPunct="1">
              <a:buNone/>
            </a:pPr>
            <a:endParaRPr lang="en-US" sz="1400">
              <a:latin typeface="Neue Haas Grotesk Text Pro" panose="020B0504020202020204" pitchFamily="34" charset="0"/>
              <a:ea typeface="Arial Bold"/>
              <a:cs typeface="Arial Bold"/>
              <a:sym typeface="Arial Bold"/>
            </a:endParaRPr>
          </a:p>
          <a:p>
            <a:pPr algn="ctr">
              <a:defRPr/>
            </a:pPr>
            <a:endParaRPr lang="en-US" sz="6000" b="1">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7330180"/>
      </p:ext>
    </p:extLst>
  </p:cSld>
  <p:clrMapOvr>
    <a:masterClrMapping/>
  </p:clrMapOvr>
</p:sld>
</file>

<file path=ppt/theme/theme1.xml><?xml version="1.0" encoding="utf-8"?>
<a:theme xmlns:a="http://schemas.openxmlformats.org/drawingml/2006/main" name="Habitat">
  <a:themeElements>
    <a:clrScheme name="HFHI-Template Color Theme">
      <a:dk1>
        <a:srgbClr val="000000"/>
      </a:dk1>
      <a:lt1>
        <a:srgbClr val="FFFFFF"/>
      </a:lt1>
      <a:dk2>
        <a:srgbClr val="00AFD7"/>
      </a:dk2>
      <a:lt2>
        <a:srgbClr val="888B8D"/>
      </a:lt2>
      <a:accent1>
        <a:srgbClr val="C3D600"/>
      </a:accent1>
      <a:accent2>
        <a:srgbClr val="002F6C"/>
      </a:accent2>
      <a:accent3>
        <a:srgbClr val="43B02A"/>
      </a:accent3>
      <a:accent4>
        <a:srgbClr val="FF671F"/>
      </a:accent4>
      <a:accent5>
        <a:srgbClr val="A3343A"/>
      </a:accent5>
      <a:accent6>
        <a:srgbClr val="FFD100"/>
      </a:accent6>
      <a:hlink>
        <a:srgbClr val="0563C1"/>
      </a:hlink>
      <a:folHlink>
        <a:srgbClr val="BFC0B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bitat" id="{78AE6B79-5744-194B-B685-0D275A5195E8}" vid="{11A25A0F-E121-234C-AFB4-C60D881DF882}"/>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3d86235-04cf-4dac-85ad-c2a5d9daefa2" xsi:nil="true"/>
    <lcf76f155ced4ddcb4097134ff3c332f xmlns="4a198bc8-0445-4ad3-b276-36f67fa284b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5053D476EE2144AA08F619E074AB7C9" ma:contentTypeVersion="17" ma:contentTypeDescription="Create a new document." ma:contentTypeScope="" ma:versionID="d79438aae09eb9983bf869340e6fabb6">
  <xsd:schema xmlns:xsd="http://www.w3.org/2001/XMLSchema" xmlns:xs="http://www.w3.org/2001/XMLSchema" xmlns:p="http://schemas.microsoft.com/office/2006/metadata/properties" xmlns:ns2="4a198bc8-0445-4ad3-b276-36f67fa284b7" xmlns:ns3="d3d86235-04cf-4dac-85ad-c2a5d9daefa2" targetNamespace="http://schemas.microsoft.com/office/2006/metadata/properties" ma:root="true" ma:fieldsID="4e65fcc9d0a5172b77db988d510c9f74" ns2:_="" ns3:_="">
    <xsd:import namespace="4a198bc8-0445-4ad3-b276-36f67fa284b7"/>
    <xsd:import namespace="d3d86235-04cf-4dac-85ad-c2a5d9daefa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198bc8-0445-4ad3-b276-36f67fa284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04c2fb7-4fb3-4c35-8417-5b25121585c3"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descrip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d86235-04cf-4dac-85ad-c2a5d9daefa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7ccd7cb-f693-4570-89db-f1896c88bc91}" ma:internalName="TaxCatchAll" ma:showField="CatchAllData" ma:web="d3d86235-04cf-4dac-85ad-c2a5d9daefa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LongProp xmlns="" name="TaxCatchAll"><![CDATA[15;#Brand Guidance|f577f9a2-937b-4aed-b4b7-6fc8129c7b8f;#30;#3 Months|bb53f624-33dd-4a83-b7e3-ab7a14d1acd6;#41;#U.S. Affiliate|7941d01b-39d0-4e93-94ff-3cb1ef305e30;#23;#Template|07fce0d0-4bb8-4ef1-8a49-08c0112a73f9;#3;#North America|2b2beb59-370a-443b-a55a-310994419ee9;#2;#Affiliates|151d6de1-a348-4875-a9bf-6edb93d77b8e;#1;#English|83965783-c83a-4d4a-ad7b-b95b420fa5d3]]></LongProp>
</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3F2C7C-297B-428C-A93A-453A649F7B53}">
  <ds:schemaRefs>
    <ds:schemaRef ds:uri="4a198bc8-0445-4ad3-b276-36f67fa284b7"/>
    <ds:schemaRef ds:uri="d3d86235-04cf-4dac-85ad-c2a5d9daefa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903A034-BF8B-48D2-AC31-7EDA16189379}">
  <ds:schemaRefs>
    <ds:schemaRef ds:uri="4a198bc8-0445-4ad3-b276-36f67fa284b7"/>
    <ds:schemaRef ds:uri="d3d86235-04cf-4dac-85ad-c2a5d9daefa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47E5BD4-1E60-47B7-A622-BBCCA37CE6B9}">
  <ds:schemaRefs>
    <ds:schemaRef ds:uri=""/>
    <ds:schemaRef ds:uri="http://schemas.microsoft.com/office/2006/metadata/longProperties"/>
  </ds:schemaRefs>
</ds:datastoreItem>
</file>

<file path=customXml/itemProps4.xml><?xml version="1.0" encoding="utf-8"?>
<ds:datastoreItem xmlns:ds="http://schemas.openxmlformats.org/officeDocument/2006/customXml" ds:itemID="{F4B3C265-8F6F-4ABD-AEA7-51269A2C25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52</Slides>
  <Notes>24</Notes>
  <HiddenSlides>0</HiddenSlides>
  <ScaleCrop>false</ScaleCrop>
  <HeadingPairs>
    <vt:vector size="4" baseType="variant">
      <vt:variant>
        <vt:lpstr>Theme</vt:lpstr>
      </vt:variant>
      <vt:variant>
        <vt:i4>3</vt:i4>
      </vt:variant>
      <vt:variant>
        <vt:lpstr>Slide Titles</vt:lpstr>
      </vt:variant>
      <vt:variant>
        <vt:i4>52</vt:i4>
      </vt:variant>
    </vt:vector>
  </HeadingPairs>
  <TitlesOfParts>
    <vt:vector size="55" baseType="lpstr">
      <vt:lpstr>Habitat</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We Heard Your Concerns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Chicagoland (Full) Template 4x3</dc:title>
  <dc:creator>brian.worrall@chicagolandhabitat.org</dc:creator>
  <cp:revision>1</cp:revision>
  <cp:lastPrinted>2020-12-14T17:58:10Z</cp:lastPrinted>
  <dcterms:created xsi:type="dcterms:W3CDTF">2019-04-09T15:47:57Z</dcterms:created>
  <dcterms:modified xsi:type="dcterms:W3CDTF">2026-03-11T18:56:29Z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Language">
    <vt:lpwstr>1;#English|83965783-c83a-4d4a-ad7b-b95b420fa5d3</vt:lpwstr>
  </property>
  <property fmtid="{D5CDD505-2E9C-101B-9397-08002B2CF9AE}" pid="3" name="ExposureLevel">
    <vt:lpwstr>2;#Affiliates|151d6de1-a348-4875-a9bf-6edb93d77b8e</vt:lpwstr>
  </property>
  <property fmtid="{D5CDD505-2E9C-101B-9397-08002B2CF9AE}" pid="4" name="TaxKeyword">
    <vt:lpwstr/>
  </property>
  <property fmtid="{D5CDD505-2E9C-101B-9397-08002B2CF9AE}" pid="5" name="KC_x002e_PrimaryTopic">
    <vt:lpwstr/>
  </property>
  <property fmtid="{D5CDD505-2E9C-101B-9397-08002B2CF9AE}" pid="6" name="DownloadCategory">
    <vt:lpwstr>23;#Template|07fce0d0-4bb8-4ef1-8a49-08c0112a73f9</vt:lpwstr>
  </property>
  <property fmtid="{D5CDD505-2E9C-101B-9397-08002B2CF9AE}" pid="7" name="ReviewFrequency">
    <vt:lpwstr>30;#3 Months|bb53f624-33dd-4a83-b7e3-ab7a14d1acd6</vt:lpwstr>
  </property>
  <property fmtid="{D5CDD505-2E9C-101B-9397-08002B2CF9AE}" pid="8" name="KC_x002e_RelatedTopics">
    <vt:lpwstr/>
  </property>
  <property fmtid="{D5CDD505-2E9C-101B-9397-08002B2CF9AE}" pid="9" name="KC.PrimaryTopic">
    <vt:lpwstr>15;#Brand Guidance|f577f9a2-937b-4aed-b4b7-6fc8129c7b8f</vt:lpwstr>
  </property>
  <property fmtid="{D5CDD505-2E9C-101B-9397-08002B2CF9AE}" pid="10" name="OrganizationType">
    <vt:lpwstr>41;#U.S. Affiliate|7941d01b-39d0-4e93-94ff-3cb1ef305e30</vt:lpwstr>
  </property>
  <property fmtid="{D5CDD505-2E9C-101B-9397-08002B2CF9AE}" pid="11" name="display_urn:schemas-microsoft-com:office:office#ContentOwner">
    <vt:lpwstr>Sean Gourley</vt:lpwstr>
  </property>
  <property fmtid="{D5CDD505-2E9C-101B-9397-08002B2CF9AE}" pid="12" name="MediaServiceImageTags">
    <vt:lpwstr/>
  </property>
  <property fmtid="{D5CDD505-2E9C-101B-9397-08002B2CF9AE}" pid="13" name="ContentTypeId">
    <vt:lpwstr>0x01010055053D476EE2144AA08F619E074AB7C9</vt:lpwstr>
  </property>
  <property fmtid="{D5CDD505-2E9C-101B-9397-08002B2CF9AE}" pid="14" name="KC.RelatedTopics">
    <vt:lpwstr/>
  </property>
</Properties>
</file>